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4" r:id="rId20"/>
    <p:sldId id="278" r:id="rId21"/>
    <p:sldId id="279" r:id="rId22"/>
    <p:sldId id="275" r:id="rId23"/>
    <p:sldId id="280" r:id="rId24"/>
    <p:sldId id="276" r:id="rId25"/>
    <p:sldId id="282" r:id="rId26"/>
    <p:sldId id="283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C98975F-B34A-490C-ABE3-1F1B500FEA76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6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7"/>
            <p14:sldId id="274"/>
            <p14:sldId id="278"/>
            <p14:sldId id="279"/>
            <p14:sldId id="275"/>
            <p14:sldId id="280"/>
            <p14:sldId id="276"/>
            <p14:sldId id="282"/>
            <p14:sldId id="283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олубева Дарья Андреевна" userId="2a834013-5e8a-437b-a30e-ede92cebc3f4" providerId="ADAL" clId="{FD846838-7606-43DA-B8D6-7C69EA7E61CE}"/>
    <pc:docChg chg="undo redo custSel addSld delSld modSld modMainMaster addSection delSection modSection">
      <pc:chgData name="Голубева Дарья Андреевна" userId="2a834013-5e8a-437b-a30e-ede92cebc3f4" providerId="ADAL" clId="{FD846838-7606-43DA-B8D6-7C69EA7E61CE}" dt="2024-10-21T13:28:21.561" v="4321" actId="207"/>
      <pc:docMkLst>
        <pc:docMk/>
      </pc:docMkLst>
      <pc:sldChg chg="addSp modSp new mod setBg">
        <pc:chgData name="Голубева Дарья Андреевна" userId="2a834013-5e8a-437b-a30e-ede92cebc3f4" providerId="ADAL" clId="{FD846838-7606-43DA-B8D6-7C69EA7E61CE}" dt="2024-10-21T13:24:01.801" v="4255" actId="207"/>
        <pc:sldMkLst>
          <pc:docMk/>
          <pc:sldMk cId="838944048" sldId="256"/>
        </pc:sldMkLst>
        <pc:spChg chg="mod">
          <ac:chgData name="Голубева Дарья Андреевна" userId="2a834013-5e8a-437b-a30e-ede92cebc3f4" providerId="ADAL" clId="{FD846838-7606-43DA-B8D6-7C69EA7E61CE}" dt="2024-10-21T13:23:58.509" v="4254" actId="207"/>
          <ac:spMkLst>
            <pc:docMk/>
            <pc:sldMk cId="838944048" sldId="256"/>
            <ac:spMk id="2" creationId="{577B5221-6E24-484B-A565-9551D8784CA7}"/>
          </ac:spMkLst>
        </pc:spChg>
        <pc:spChg chg="mod">
          <ac:chgData name="Голубева Дарья Андреевна" userId="2a834013-5e8a-437b-a30e-ede92cebc3f4" providerId="ADAL" clId="{FD846838-7606-43DA-B8D6-7C69EA7E61CE}" dt="2024-10-17T12:00:54.288" v="645" actId="1076"/>
          <ac:spMkLst>
            <pc:docMk/>
            <pc:sldMk cId="838944048" sldId="256"/>
            <ac:spMk id="3" creationId="{25F54B90-9F51-4275-9691-F1DA85257357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4:01.801" v="4255" actId="207"/>
          <ac:spMkLst>
            <pc:docMk/>
            <pc:sldMk cId="838944048" sldId="256"/>
            <ac:spMk id="5" creationId="{EE83BCFF-9B2D-4BD2-AD90-0B596DD6B181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7T11:59:01.071" v="637" actId="1076"/>
          <ac:picMkLst>
            <pc:docMk/>
            <pc:sldMk cId="838944048" sldId="256"/>
            <ac:picMk id="4" creationId="{124238B7-CA1A-4734-BF4B-20C1BCD4D9D0}"/>
          </ac:picMkLst>
        </pc:picChg>
      </pc:sldChg>
      <pc:sldChg chg="addSp modSp new mod setBg">
        <pc:chgData name="Голубева Дарья Андреевна" userId="2a834013-5e8a-437b-a30e-ede92cebc3f4" providerId="ADAL" clId="{FD846838-7606-43DA-B8D6-7C69EA7E61CE}" dt="2024-10-21T13:24:14.670" v="4260" actId="27636"/>
        <pc:sldMkLst>
          <pc:docMk/>
          <pc:sldMk cId="4246130185" sldId="257"/>
        </pc:sldMkLst>
        <pc:spChg chg="mod">
          <ac:chgData name="Голубева Дарья Андреевна" userId="2a834013-5e8a-437b-a30e-ede92cebc3f4" providerId="ADAL" clId="{FD846838-7606-43DA-B8D6-7C69EA7E61CE}" dt="2024-10-17T12:05:18.941" v="735" actId="14100"/>
          <ac:spMkLst>
            <pc:docMk/>
            <pc:sldMk cId="4246130185" sldId="257"/>
            <ac:spMk id="2" creationId="{725F52AE-4723-4DFE-B2BA-FC48BD351293}"/>
          </ac:spMkLst>
        </pc:spChg>
        <pc:spChg chg="mod">
          <ac:chgData name="Голубева Дарья Андреевна" userId="2a834013-5e8a-437b-a30e-ede92cebc3f4" providerId="ADAL" clId="{FD846838-7606-43DA-B8D6-7C69EA7E61CE}" dt="2024-10-21T13:24:14.670" v="4260" actId="27636"/>
          <ac:spMkLst>
            <pc:docMk/>
            <pc:sldMk cId="4246130185" sldId="257"/>
            <ac:spMk id="3" creationId="{14563A72-28F0-46E8-929F-83E443FF1693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7T11:59:59.569" v="644" actId="14100"/>
          <ac:picMkLst>
            <pc:docMk/>
            <pc:sldMk cId="4246130185" sldId="257"/>
            <ac:picMk id="4" creationId="{FF7C1D8D-0E39-425D-AFF4-68B4321B72D4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4:34.087" v="4264" actId="1076"/>
        <pc:sldMkLst>
          <pc:docMk/>
          <pc:sldMk cId="4248154580" sldId="258"/>
        </pc:sldMkLst>
        <pc:spChg chg="del mod">
          <ac:chgData name="Голубева Дарья Андреевна" userId="2a834013-5e8a-437b-a30e-ede92cebc3f4" providerId="ADAL" clId="{FD846838-7606-43DA-B8D6-7C69EA7E61CE}" dt="2024-10-17T12:34:14.660" v="880" actId="478"/>
          <ac:spMkLst>
            <pc:docMk/>
            <pc:sldMk cId="4248154580" sldId="258"/>
            <ac:spMk id="2" creationId="{725F52AE-4723-4DFE-B2BA-FC48BD351293}"/>
          </ac:spMkLst>
        </pc:spChg>
        <pc:spChg chg="mod">
          <ac:chgData name="Голубева Дарья Андреевна" userId="2a834013-5e8a-437b-a30e-ede92cebc3f4" providerId="ADAL" clId="{FD846838-7606-43DA-B8D6-7C69EA7E61CE}" dt="2024-10-17T12:34:21.581" v="883" actId="14100"/>
          <ac:spMkLst>
            <pc:docMk/>
            <pc:sldMk cId="4248154580" sldId="258"/>
            <ac:spMk id="3" creationId="{14563A72-28F0-46E8-929F-83E443FF1693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4:34.087" v="4264" actId="1076"/>
          <ac:spMkLst>
            <pc:docMk/>
            <pc:sldMk cId="4248154580" sldId="258"/>
            <ac:spMk id="5" creationId="{C41F30C1-D3A1-4DB8-9A50-B5FDD795EA38}"/>
          </ac:spMkLst>
        </pc:spChg>
        <pc:picChg chg="mod">
          <ac:chgData name="Голубева Дарья Андреевна" userId="2a834013-5e8a-437b-a30e-ede92cebc3f4" providerId="ADAL" clId="{FD846838-7606-43DA-B8D6-7C69EA7E61CE}" dt="2024-10-17T12:44:37.899" v="940" actId="14100"/>
          <ac:picMkLst>
            <pc:docMk/>
            <pc:sldMk cId="4248154580" sldId="258"/>
            <ac:picMk id="4" creationId="{FF7C1D8D-0E39-425D-AFF4-68B4321B72D4}"/>
          </ac:picMkLst>
        </pc:picChg>
      </pc:sldChg>
      <pc:sldChg chg="addSp modSp add mod setBg">
        <pc:chgData name="Голубева Дарья Андреевна" userId="2a834013-5e8a-437b-a30e-ede92cebc3f4" providerId="ADAL" clId="{FD846838-7606-43DA-B8D6-7C69EA7E61CE}" dt="2024-10-21T13:26:06.641" v="4310" actId="207"/>
        <pc:sldMkLst>
          <pc:docMk/>
          <pc:sldMk cId="471267376" sldId="259"/>
        </pc:sldMkLst>
        <pc:spChg chg="mod">
          <ac:chgData name="Голубева Дарья Андреевна" userId="2a834013-5e8a-437b-a30e-ede92cebc3f4" providerId="ADAL" clId="{FD846838-7606-43DA-B8D6-7C69EA7E61CE}" dt="2024-10-17T12:45:54.305" v="973" actId="20577"/>
          <ac:spMkLst>
            <pc:docMk/>
            <pc:sldMk cId="471267376" sldId="259"/>
            <ac:spMk id="3" creationId="{14563A72-28F0-46E8-929F-83E443FF1693}"/>
          </ac:spMkLst>
        </pc:spChg>
        <pc:spChg chg="mod">
          <ac:chgData name="Голубева Дарья Андреевна" userId="2a834013-5e8a-437b-a30e-ede92cebc3f4" providerId="ADAL" clId="{FD846838-7606-43DA-B8D6-7C69EA7E61CE}" dt="2024-10-21T13:26:06.641" v="4310" actId="207"/>
          <ac:spMkLst>
            <pc:docMk/>
            <pc:sldMk cId="471267376" sldId="259"/>
            <ac:spMk id="5" creationId="{C41F30C1-D3A1-4DB8-9A50-B5FDD795EA38}"/>
          </ac:spMkLst>
        </pc:spChg>
        <pc:spChg chg="add mod ord">
          <ac:chgData name="Голубева Дарья Андреевна" userId="2a834013-5e8a-437b-a30e-ede92cebc3f4" providerId="ADAL" clId="{FD846838-7606-43DA-B8D6-7C69EA7E61CE}" dt="2024-10-21T13:25:32.741" v="4301" actId="14100"/>
          <ac:spMkLst>
            <pc:docMk/>
            <pc:sldMk cId="471267376" sldId="259"/>
            <ac:spMk id="6" creationId="{50FA480D-2587-48C3-BA76-6C99BAEEF680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21T13:25:10.105" v="4298" actId="1076"/>
          <ac:picMkLst>
            <pc:docMk/>
            <pc:sldMk cId="471267376" sldId="259"/>
            <ac:picMk id="2" creationId="{E2E6A74C-E216-47E0-BE37-70D3B68245D4}"/>
          </ac:picMkLst>
        </pc:picChg>
        <pc:picChg chg="mod">
          <ac:chgData name="Голубева Дарья Андреевна" userId="2a834013-5e8a-437b-a30e-ede92cebc3f4" providerId="ADAL" clId="{FD846838-7606-43DA-B8D6-7C69EA7E61CE}" dt="2024-10-17T12:45:15.208" v="945" actId="14100"/>
          <ac:picMkLst>
            <pc:docMk/>
            <pc:sldMk cId="471267376" sldId="259"/>
            <ac:picMk id="4" creationId="{FF7C1D8D-0E39-425D-AFF4-68B4321B72D4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0:42.637" v="4208" actId="207"/>
        <pc:sldMkLst>
          <pc:docMk/>
          <pc:sldMk cId="776675397" sldId="260"/>
        </pc:sldMkLst>
        <pc:spChg chg="mod">
          <ac:chgData name="Голубева Дарья Андреевна" userId="2a834013-5e8a-437b-a30e-ede92cebc3f4" providerId="ADAL" clId="{FD846838-7606-43DA-B8D6-7C69EA7E61CE}" dt="2024-10-17T12:51:22.873" v="990" actId="20577"/>
          <ac:spMkLst>
            <pc:docMk/>
            <pc:sldMk cId="776675397" sldId="260"/>
            <ac:spMk id="3" creationId="{14563A72-28F0-46E8-929F-83E443FF1693}"/>
          </ac:spMkLst>
        </pc:spChg>
        <pc:spChg chg="del mod">
          <ac:chgData name="Голубева Дарья Андреевна" userId="2a834013-5e8a-437b-a30e-ede92cebc3f4" providerId="ADAL" clId="{FD846838-7606-43DA-B8D6-7C69EA7E61CE}" dt="2024-10-17T13:04:53.763" v="1000"/>
          <ac:spMkLst>
            <pc:docMk/>
            <pc:sldMk cId="776675397" sldId="260"/>
            <ac:spMk id="5" creationId="{C41F30C1-D3A1-4DB8-9A50-B5FDD795EA38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0:37.939" v="4207" actId="207"/>
          <ac:spMkLst>
            <pc:docMk/>
            <pc:sldMk cId="776675397" sldId="260"/>
            <ac:spMk id="6" creationId="{12F27089-CF47-4E86-A8AD-8263DE45F679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0:42.637" v="4208" actId="207"/>
          <ac:spMkLst>
            <pc:docMk/>
            <pc:sldMk cId="776675397" sldId="260"/>
            <ac:spMk id="8" creationId="{4B86ECB0-C892-4155-B5B2-9DF01DACF3D8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7T13:13:39.933" v="1356" actId="1076"/>
          <ac:picMkLst>
            <pc:docMk/>
            <pc:sldMk cId="776675397" sldId="260"/>
            <ac:picMk id="2" creationId="{4F8FB2A4-15EF-400D-ABAA-F6B51FEC73B3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16:33.129" v="1482" actId="478"/>
          <ac:picMkLst>
            <pc:docMk/>
            <pc:sldMk cId="776675397" sldId="260"/>
            <ac:picMk id="7" creationId="{1E014E74-CA28-416E-AE3D-808FB265F5DB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16:44.316" v="1485" actId="1076"/>
          <ac:picMkLst>
            <pc:docMk/>
            <pc:sldMk cId="776675397" sldId="260"/>
            <ac:picMk id="9" creationId="{AFFB0826-393A-4DD0-82FF-6DD4BBBDE76F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0:50.757" v="4210" actId="207"/>
        <pc:sldMkLst>
          <pc:docMk/>
          <pc:sldMk cId="760417958" sldId="261"/>
        </pc:sldMkLst>
        <pc:spChg chg="mod">
          <ac:chgData name="Голубева Дарья Андреевна" userId="2a834013-5e8a-437b-a30e-ede92cebc3f4" providerId="ADAL" clId="{FD846838-7606-43DA-B8D6-7C69EA7E61CE}" dt="2024-10-17T13:16:48.982" v="1486" actId="21"/>
          <ac:spMkLst>
            <pc:docMk/>
            <pc:sldMk cId="760417958" sldId="261"/>
            <ac:spMk id="6" creationId="{12F27089-CF47-4E86-A8AD-8263DE45F679}"/>
          </ac:spMkLst>
        </pc:spChg>
        <pc:spChg chg="mod">
          <ac:chgData name="Голубева Дарья Андреевна" userId="2a834013-5e8a-437b-a30e-ede92cebc3f4" providerId="ADAL" clId="{FD846838-7606-43DA-B8D6-7C69EA7E61CE}" dt="2024-10-21T13:20:47.563" v="4209" actId="207"/>
          <ac:spMkLst>
            <pc:docMk/>
            <pc:sldMk cId="760417958" sldId="261"/>
            <ac:spMk id="8" creationId="{4B86ECB0-C892-4155-B5B2-9DF01DACF3D8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0:50.757" v="4210" actId="207"/>
          <ac:spMkLst>
            <pc:docMk/>
            <pc:sldMk cId="760417958" sldId="261"/>
            <ac:spMk id="11" creationId="{F8FD7B25-2399-4F2A-843D-3910F5CF5834}"/>
          </ac:spMkLst>
        </pc:spChg>
        <pc:picChg chg="del">
          <ac:chgData name="Голубева Дарья Андреевна" userId="2a834013-5e8a-437b-a30e-ede92cebc3f4" providerId="ADAL" clId="{FD846838-7606-43DA-B8D6-7C69EA7E61CE}" dt="2024-10-17T13:15:11.828" v="1422" actId="478"/>
          <ac:picMkLst>
            <pc:docMk/>
            <pc:sldMk cId="760417958" sldId="261"/>
            <ac:picMk id="2" creationId="{4F8FB2A4-15EF-400D-ABAA-F6B51FEC73B3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17:11.873" v="1493" actId="478"/>
          <ac:picMkLst>
            <pc:docMk/>
            <pc:sldMk cId="760417958" sldId="261"/>
            <ac:picMk id="5" creationId="{FD07CE41-932E-44A5-B304-A55EF41FDDAC}"/>
          </ac:picMkLst>
        </pc:picChg>
        <pc:picChg chg="mod">
          <ac:chgData name="Голубева Дарья Андреевна" userId="2a834013-5e8a-437b-a30e-ede92cebc3f4" providerId="ADAL" clId="{FD846838-7606-43DA-B8D6-7C69EA7E61CE}" dt="2024-10-17T13:17:23.372" v="1497" actId="14100"/>
          <ac:picMkLst>
            <pc:docMk/>
            <pc:sldMk cId="760417958" sldId="261"/>
            <ac:picMk id="7" creationId="{1E014E74-CA28-416E-AE3D-808FB265F5DB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17:47.493" v="1500" actId="478"/>
          <ac:picMkLst>
            <pc:docMk/>
            <pc:sldMk cId="760417958" sldId="261"/>
            <ac:picMk id="9" creationId="{84F41B1D-EA29-4FBA-8E35-24F1609BD152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18:00.344" v="1506" actId="1076"/>
          <ac:picMkLst>
            <pc:docMk/>
            <pc:sldMk cId="760417958" sldId="261"/>
            <ac:picMk id="10" creationId="{E22058AA-26F9-40FC-8257-75E1C65840E5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0:58.564" v="4212" actId="207"/>
        <pc:sldMkLst>
          <pc:docMk/>
          <pc:sldMk cId="4028287291" sldId="262"/>
        </pc:sldMkLst>
        <pc:spChg chg="mod">
          <ac:chgData name="Голубева Дарья Андреевна" userId="2a834013-5e8a-437b-a30e-ede92cebc3f4" providerId="ADAL" clId="{FD846838-7606-43DA-B8D6-7C69EA7E61CE}" dt="2024-10-17T13:25:47.052" v="1861" actId="1076"/>
          <ac:spMkLst>
            <pc:docMk/>
            <pc:sldMk cId="4028287291" sldId="262"/>
            <ac:spMk id="6" creationId="{12F27089-CF47-4E86-A8AD-8263DE45F679}"/>
          </ac:spMkLst>
        </pc:spChg>
        <pc:spChg chg="mod">
          <ac:chgData name="Голубева Дарья Андреевна" userId="2a834013-5e8a-437b-a30e-ede92cebc3f4" providerId="ADAL" clId="{FD846838-7606-43DA-B8D6-7C69EA7E61CE}" dt="2024-10-21T13:20:55.169" v="4211" actId="207"/>
          <ac:spMkLst>
            <pc:docMk/>
            <pc:sldMk cId="4028287291" sldId="262"/>
            <ac:spMk id="8" creationId="{4B86ECB0-C892-4155-B5B2-9DF01DACF3D8}"/>
          </ac:spMkLst>
        </pc:spChg>
        <pc:spChg chg="mod">
          <ac:chgData name="Голубева Дарья Андреевна" userId="2a834013-5e8a-437b-a30e-ede92cebc3f4" providerId="ADAL" clId="{FD846838-7606-43DA-B8D6-7C69EA7E61CE}" dt="2024-10-21T13:20:58.564" v="4212" actId="207"/>
          <ac:spMkLst>
            <pc:docMk/>
            <pc:sldMk cId="4028287291" sldId="262"/>
            <ac:spMk id="11" creationId="{F8FD7B25-2399-4F2A-843D-3910F5CF5834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7T13:22:20.720" v="1706" actId="1076"/>
          <ac:picMkLst>
            <pc:docMk/>
            <pc:sldMk cId="4028287291" sldId="262"/>
            <ac:picMk id="2" creationId="{70ED73B6-7937-4ECB-9EC8-EC33950E835F}"/>
          </ac:picMkLst>
        </pc:picChg>
        <pc:picChg chg="add mod modCrop">
          <ac:chgData name="Голубева Дарья Андреевна" userId="2a834013-5e8a-437b-a30e-ede92cebc3f4" providerId="ADAL" clId="{FD846838-7606-43DA-B8D6-7C69EA7E61CE}" dt="2024-10-17T13:25:30.972" v="1860" actId="14100"/>
          <ac:picMkLst>
            <pc:docMk/>
            <pc:sldMk cId="4028287291" sldId="262"/>
            <ac:picMk id="5" creationId="{2EF65D92-13DA-40E5-ACE2-F13450361DEF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22:10.884" v="1701" actId="478"/>
          <ac:picMkLst>
            <pc:docMk/>
            <pc:sldMk cId="4028287291" sldId="262"/>
            <ac:picMk id="7" creationId="{1E014E74-CA28-416E-AE3D-808FB265F5DB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23:54.906" v="1850" actId="478"/>
          <ac:picMkLst>
            <pc:docMk/>
            <pc:sldMk cId="4028287291" sldId="262"/>
            <ac:picMk id="10" creationId="{E22058AA-26F9-40FC-8257-75E1C65840E5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6:24.545" v="4311" actId="207"/>
        <pc:sldMkLst>
          <pc:docMk/>
          <pc:sldMk cId="789826523" sldId="263"/>
        </pc:sldMkLst>
        <pc:spChg chg="mod">
          <ac:chgData name="Голубева Дарья Андреевна" userId="2a834013-5e8a-437b-a30e-ede92cebc3f4" providerId="ADAL" clId="{FD846838-7606-43DA-B8D6-7C69EA7E61CE}" dt="2024-10-17T13:30:16.900" v="1972" actId="20577"/>
          <ac:spMkLst>
            <pc:docMk/>
            <pc:sldMk cId="789826523" sldId="263"/>
            <ac:spMk id="3" creationId="{14563A72-28F0-46E8-929F-83E443FF1693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6:24.545" v="4311" actId="207"/>
          <ac:spMkLst>
            <pc:docMk/>
            <pc:sldMk cId="789826523" sldId="263"/>
            <ac:spMk id="7" creationId="{BAE6953F-0DC4-4F86-8574-6CDB9303948A}"/>
          </ac:spMkLst>
        </pc:spChg>
        <pc:spChg chg="del mod">
          <ac:chgData name="Голубева Дарья Андреевна" userId="2a834013-5e8a-437b-a30e-ede92cebc3f4" providerId="ADAL" clId="{FD846838-7606-43DA-B8D6-7C69EA7E61CE}" dt="2024-10-17T13:30:22.918" v="1976" actId="478"/>
          <ac:spMkLst>
            <pc:docMk/>
            <pc:sldMk cId="789826523" sldId="263"/>
            <ac:spMk id="8" creationId="{4B86ECB0-C892-4155-B5B2-9DF01DACF3D8}"/>
          </ac:spMkLst>
        </pc:spChg>
        <pc:spChg chg="del">
          <ac:chgData name="Голубева Дарья Андреевна" userId="2a834013-5e8a-437b-a30e-ede92cebc3f4" providerId="ADAL" clId="{FD846838-7606-43DA-B8D6-7C69EA7E61CE}" dt="2024-10-17T13:30:24.103" v="1977" actId="478"/>
          <ac:spMkLst>
            <pc:docMk/>
            <pc:sldMk cId="789826523" sldId="263"/>
            <ac:spMk id="11" creationId="{F8FD7B25-2399-4F2A-843D-3910F5CF5834}"/>
          </ac:spMkLst>
        </pc:spChg>
        <pc:picChg chg="del">
          <ac:chgData name="Голубева Дарья Андреевна" userId="2a834013-5e8a-437b-a30e-ede92cebc3f4" providerId="ADAL" clId="{FD846838-7606-43DA-B8D6-7C69EA7E61CE}" dt="2024-10-17T13:30:19.392" v="1973" actId="478"/>
          <ac:picMkLst>
            <pc:docMk/>
            <pc:sldMk cId="789826523" sldId="263"/>
            <ac:picMk id="2" creationId="{70ED73B6-7937-4ECB-9EC8-EC33950E835F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30:19.840" v="1974" actId="478"/>
          <ac:picMkLst>
            <pc:docMk/>
            <pc:sldMk cId="789826523" sldId="263"/>
            <ac:picMk id="5" creationId="{2EF65D92-13DA-40E5-ACE2-F13450361DEF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41:53.774" v="2072" actId="478"/>
          <ac:picMkLst>
            <pc:docMk/>
            <pc:sldMk cId="789826523" sldId="263"/>
            <ac:picMk id="9" creationId="{2C481EC1-EEA4-4B89-8A33-A6ADBC190AB4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41:54.888" v="2075" actId="478"/>
          <ac:picMkLst>
            <pc:docMk/>
            <pc:sldMk cId="789826523" sldId="263"/>
            <ac:picMk id="10" creationId="{B9A25160-F30E-4DBA-A8F8-E394A53AEAFC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41:54.522" v="2074" actId="478"/>
          <ac:picMkLst>
            <pc:docMk/>
            <pc:sldMk cId="789826523" sldId="263"/>
            <ac:picMk id="12" creationId="{10427AA6-A7B7-4C95-A31A-4A34C6517AFA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41:54.175" v="2073" actId="478"/>
          <ac:picMkLst>
            <pc:docMk/>
            <pc:sldMk cId="789826523" sldId="263"/>
            <ac:picMk id="13" creationId="{D4FAAB18-463B-4973-882E-897A51D7B42B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46:45.573" v="2124" actId="1076"/>
          <ac:picMkLst>
            <pc:docMk/>
            <pc:sldMk cId="789826523" sldId="263"/>
            <ac:picMk id="14" creationId="{AB06CBA6-7C3B-4685-BEE1-505758426EF0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48:29.421" v="2127" actId="1076"/>
          <ac:picMkLst>
            <pc:docMk/>
            <pc:sldMk cId="789826523" sldId="263"/>
            <ac:picMk id="15" creationId="{1A318713-A39B-47DF-9AA3-82EBBF4856E7}"/>
          </ac:picMkLst>
        </pc:picChg>
      </pc:sldChg>
      <pc:sldChg chg="addSp delSp modSp add del mod">
        <pc:chgData name="Голубева Дарья Андреевна" userId="2a834013-5e8a-437b-a30e-ede92cebc3f4" providerId="ADAL" clId="{FD846838-7606-43DA-B8D6-7C69EA7E61CE}" dt="2024-10-17T13:50:28.007" v="2142" actId="47"/>
        <pc:sldMkLst>
          <pc:docMk/>
          <pc:sldMk cId="3297325985" sldId="264"/>
        </pc:sldMkLst>
        <pc:spChg chg="mod">
          <ac:chgData name="Голубева Дарья Андреевна" userId="2a834013-5e8a-437b-a30e-ede92cebc3f4" providerId="ADAL" clId="{FD846838-7606-43DA-B8D6-7C69EA7E61CE}" dt="2024-10-17T13:39:43.166" v="2040" actId="20577"/>
          <ac:spMkLst>
            <pc:docMk/>
            <pc:sldMk cId="3297325985" sldId="264"/>
            <ac:spMk id="7" creationId="{BAE6953F-0DC4-4F86-8574-6CDB9303948A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7T13:39:35.271" v="2036" actId="1076"/>
          <ac:picMkLst>
            <pc:docMk/>
            <pc:sldMk cId="3297325985" sldId="264"/>
            <ac:picMk id="2" creationId="{D22A3CD3-3065-4357-9CE0-2B0488851DF8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39:09.427" v="2029" actId="1076"/>
          <ac:picMkLst>
            <pc:docMk/>
            <pc:sldMk cId="3297325985" sldId="264"/>
            <ac:picMk id="5" creationId="{CF613168-C25C-4BDD-B012-E02A20CC24B5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37:57.656" v="2017" actId="478"/>
          <ac:picMkLst>
            <pc:docMk/>
            <pc:sldMk cId="3297325985" sldId="264"/>
            <ac:picMk id="9" creationId="{2C481EC1-EEA4-4B89-8A33-A6ADBC190AB4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37:58.944" v="2020" actId="478"/>
          <ac:picMkLst>
            <pc:docMk/>
            <pc:sldMk cId="3297325985" sldId="264"/>
            <ac:picMk id="10" creationId="{B9A25160-F30E-4DBA-A8F8-E394A53AEAFC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37:58.543" v="2019" actId="478"/>
          <ac:picMkLst>
            <pc:docMk/>
            <pc:sldMk cId="3297325985" sldId="264"/>
            <ac:picMk id="12" creationId="{10427AA6-A7B7-4C95-A31A-4A34C6517AFA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37:58.126" v="2018" actId="478"/>
          <ac:picMkLst>
            <pc:docMk/>
            <pc:sldMk cId="3297325985" sldId="264"/>
            <ac:picMk id="13" creationId="{D4FAAB18-463B-4973-882E-897A51D7B42B}"/>
          </ac:picMkLst>
        </pc:picChg>
      </pc:sldChg>
      <pc:sldChg chg="add setBg">
        <pc:chgData name="Голубева Дарья Андреевна" userId="2a834013-5e8a-437b-a30e-ede92cebc3f4" providerId="ADAL" clId="{FD846838-7606-43DA-B8D6-7C69EA7E61CE}" dt="2024-10-21T13:23:37.429" v="4252"/>
        <pc:sldMkLst>
          <pc:docMk/>
          <pc:sldMk cId="2793009687" sldId="265"/>
        </pc:sldMkLst>
      </pc:sldChg>
      <pc:sldChg chg="addSp modSp add mod setBg">
        <pc:chgData name="Голубева Дарья Андреевна" userId="2a834013-5e8a-437b-a30e-ede92cebc3f4" providerId="ADAL" clId="{FD846838-7606-43DA-B8D6-7C69EA7E61CE}" dt="2024-10-21T13:26:35.681" v="4312" actId="207"/>
        <pc:sldMkLst>
          <pc:docMk/>
          <pc:sldMk cId="888099824" sldId="266"/>
        </pc:sldMkLst>
        <pc:spChg chg="mod">
          <ac:chgData name="Голубева Дарья Андреевна" userId="2a834013-5e8a-437b-a30e-ede92cebc3f4" providerId="ADAL" clId="{FD846838-7606-43DA-B8D6-7C69EA7E61CE}" dt="2024-10-21T13:26:35.681" v="4312" actId="207"/>
          <ac:spMkLst>
            <pc:docMk/>
            <pc:sldMk cId="888099824" sldId="266"/>
            <ac:spMk id="7" creationId="{BAE6953F-0DC4-4F86-8574-6CDB9303948A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7T13:49:46.766" v="2138" actId="1076"/>
          <ac:picMkLst>
            <pc:docMk/>
            <pc:sldMk cId="888099824" sldId="266"/>
            <ac:picMk id="2" creationId="{22F0E8CB-8005-47C8-AC98-AD472CB05B6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49:05.796" v="2133" actId="1076"/>
          <ac:picMkLst>
            <pc:docMk/>
            <pc:sldMk cId="888099824" sldId="266"/>
            <ac:picMk id="5" creationId="{74FA6CDB-0E98-474F-949A-A0EA5530827A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49:49.691" v="2140" actId="14100"/>
          <ac:picMkLst>
            <pc:docMk/>
            <pc:sldMk cId="888099824" sldId="266"/>
            <ac:picMk id="8" creationId="{D4EE0D34-3726-4263-BC29-2756FF4CC4E2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7:12.667" v="4316" actId="207"/>
        <pc:sldMkLst>
          <pc:docMk/>
          <pc:sldMk cId="2924546559" sldId="267"/>
        </pc:sldMkLst>
        <pc:spChg chg="mod">
          <ac:chgData name="Голубева Дарья Андреевна" userId="2a834013-5e8a-437b-a30e-ede92cebc3f4" providerId="ADAL" clId="{FD846838-7606-43DA-B8D6-7C69EA7E61CE}" dt="2024-10-21T13:27:12.667" v="4316" actId="207"/>
          <ac:spMkLst>
            <pc:docMk/>
            <pc:sldMk cId="2924546559" sldId="267"/>
            <ac:spMk id="7" creationId="{BAE6953F-0DC4-4F86-8574-6CDB9303948A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7T13:52:34.333" v="2180" actId="14100"/>
          <ac:picMkLst>
            <pc:docMk/>
            <pc:sldMk cId="2924546559" sldId="267"/>
            <ac:picMk id="2" creationId="{29744CFF-223F-4C34-B222-A8CB6E305F47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52:49.684" v="2187" actId="1076"/>
          <ac:picMkLst>
            <pc:docMk/>
            <pc:sldMk cId="2924546559" sldId="267"/>
            <ac:picMk id="5" creationId="{C3236EC7-277E-4268-BDAD-F742F4AB034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52:48.041" v="2186" actId="1076"/>
          <ac:picMkLst>
            <pc:docMk/>
            <pc:sldMk cId="2924546559" sldId="267"/>
            <ac:picMk id="8" creationId="{1B0F1E3F-E070-44C3-B724-34A18714415A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0:38.616" v="2145" actId="478"/>
          <ac:picMkLst>
            <pc:docMk/>
            <pc:sldMk cId="2924546559" sldId="267"/>
            <ac:picMk id="9" creationId="{2C481EC1-EEA4-4B89-8A33-A6ADBC190AB4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0:50.734" v="2148" actId="478"/>
          <ac:picMkLst>
            <pc:docMk/>
            <pc:sldMk cId="2924546559" sldId="267"/>
            <ac:picMk id="10" creationId="{B9A25160-F30E-4DBA-A8F8-E394A53AEAFC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0:39.387" v="2147" actId="478"/>
          <ac:picMkLst>
            <pc:docMk/>
            <pc:sldMk cId="2924546559" sldId="267"/>
            <ac:picMk id="12" creationId="{10427AA6-A7B7-4C95-A31A-4A34C6517AFA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0:39.050" v="2146" actId="478"/>
          <ac:picMkLst>
            <pc:docMk/>
            <pc:sldMk cId="2924546559" sldId="267"/>
            <ac:picMk id="13" creationId="{D4FAAB18-463B-4973-882E-897A51D7B42B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656186956" sldId="268"/>
        </pc:sldMkLst>
        <pc:spChg chg="mod">
          <ac:chgData name="Голубева Дарья Андреевна" userId="2a834013-5e8a-437b-a30e-ede92cebc3f4" providerId="ADAL" clId="{FD846838-7606-43DA-B8D6-7C69EA7E61CE}" dt="2024-10-17T13:55:14.052" v="2207" actId="20577"/>
          <ac:spMkLst>
            <pc:docMk/>
            <pc:sldMk cId="656186956" sldId="268"/>
            <ac:spMk id="7" creationId="{BAE6953F-0DC4-4F86-8574-6CDB9303948A}"/>
          </ac:spMkLst>
        </pc:spChg>
        <pc:picChg chg="del">
          <ac:chgData name="Голубева Дарья Андреевна" userId="2a834013-5e8a-437b-a30e-ede92cebc3f4" providerId="ADAL" clId="{FD846838-7606-43DA-B8D6-7C69EA7E61CE}" dt="2024-10-17T13:53:57.297" v="2192" actId="478"/>
          <ac:picMkLst>
            <pc:docMk/>
            <pc:sldMk cId="656186956" sldId="268"/>
            <ac:picMk id="2" creationId="{29744CFF-223F-4C34-B222-A8CB6E305F47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3:59.133" v="2194" actId="478"/>
          <ac:picMkLst>
            <pc:docMk/>
            <pc:sldMk cId="656186956" sldId="268"/>
            <ac:picMk id="5" creationId="{C3236EC7-277E-4268-BDAD-F742F4AB034F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3:57.629" v="2193" actId="478"/>
          <ac:picMkLst>
            <pc:docMk/>
            <pc:sldMk cId="656186956" sldId="268"/>
            <ac:picMk id="8" creationId="{1B0F1E3F-E070-44C3-B724-34A18714415A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55:15.039" v="2208" actId="478"/>
          <ac:picMkLst>
            <pc:docMk/>
            <pc:sldMk cId="656186956" sldId="268"/>
            <ac:picMk id="9" creationId="{8A9595F2-30A4-4DE3-98E5-220071739A58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7T13:55:15.494" v="2209" actId="478"/>
          <ac:picMkLst>
            <pc:docMk/>
            <pc:sldMk cId="656186956" sldId="268"/>
            <ac:picMk id="10" creationId="{129D19DC-45DA-45EF-AC53-43440B848876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55:25.280" v="2213" actId="1076"/>
          <ac:picMkLst>
            <pc:docMk/>
            <pc:sldMk cId="656186956" sldId="268"/>
            <ac:picMk id="11" creationId="{21DF0A72-047D-4F78-9455-853DB9E38D50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55:35.588" v="2216" actId="1076"/>
          <ac:picMkLst>
            <pc:docMk/>
            <pc:sldMk cId="656186956" sldId="268"/>
            <ac:picMk id="12" creationId="{445C4602-788B-4DD6-9C97-65AD2DD7592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3:55:47.140" v="2221" actId="1076"/>
          <ac:picMkLst>
            <pc:docMk/>
            <pc:sldMk cId="656186956" sldId="268"/>
            <ac:picMk id="13" creationId="{DCB0D1E6-D93F-41D6-A238-FB00B3C0089D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7:33.128" v="4318" actId="207"/>
        <pc:sldMkLst>
          <pc:docMk/>
          <pc:sldMk cId="1989042240" sldId="269"/>
        </pc:sldMkLst>
        <pc:spChg chg="mod">
          <ac:chgData name="Голубева Дарья Андреевна" userId="2a834013-5e8a-437b-a30e-ede92cebc3f4" providerId="ADAL" clId="{FD846838-7606-43DA-B8D6-7C69EA7E61CE}" dt="2024-10-21T13:27:33.128" v="4318" actId="207"/>
          <ac:spMkLst>
            <pc:docMk/>
            <pc:sldMk cId="1989042240" sldId="269"/>
            <ac:spMk id="7" creationId="{BAE6953F-0DC4-4F86-8574-6CDB9303948A}"/>
          </ac:spMkLst>
        </pc:spChg>
        <pc:picChg chg="add mod modCrop">
          <ac:chgData name="Голубева Дарья Андреевна" userId="2a834013-5e8a-437b-a30e-ede92cebc3f4" providerId="ADAL" clId="{FD846838-7606-43DA-B8D6-7C69EA7E61CE}" dt="2024-10-17T14:00:44.833" v="2277" actId="1076"/>
          <ac:picMkLst>
            <pc:docMk/>
            <pc:sldMk cId="1989042240" sldId="269"/>
            <ac:picMk id="5" creationId="{8AB5A1EB-8909-4F9D-96AF-E1FFDCC671C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4:00:46.638" v="2278" actId="1076"/>
          <ac:picMkLst>
            <pc:docMk/>
            <pc:sldMk cId="1989042240" sldId="269"/>
            <ac:picMk id="8" creationId="{83F1F7EE-62D8-4DA6-BADD-8340426CF72D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6:51.701" v="2264" actId="478"/>
          <ac:picMkLst>
            <pc:docMk/>
            <pc:sldMk cId="1989042240" sldId="269"/>
            <ac:picMk id="11" creationId="{21DF0A72-047D-4F78-9455-853DB9E38D50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6:53.421" v="2266" actId="478"/>
          <ac:picMkLst>
            <pc:docMk/>
            <pc:sldMk cId="1989042240" sldId="269"/>
            <ac:picMk id="12" creationId="{445C4602-788B-4DD6-9C97-65AD2DD7592F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3:56:52.139" v="2265" actId="478"/>
          <ac:picMkLst>
            <pc:docMk/>
            <pc:sldMk cId="1989042240" sldId="269"/>
            <ac:picMk id="13" creationId="{DCB0D1E6-D93F-41D6-A238-FB00B3C0089D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2514788850" sldId="270"/>
        </pc:sldMkLst>
        <pc:spChg chg="mod">
          <ac:chgData name="Голубева Дарья Андреевна" userId="2a834013-5e8a-437b-a30e-ede92cebc3f4" providerId="ADAL" clId="{FD846838-7606-43DA-B8D6-7C69EA7E61CE}" dt="2024-10-17T14:04:10.884" v="2312" actId="5793"/>
          <ac:spMkLst>
            <pc:docMk/>
            <pc:sldMk cId="2514788850" sldId="270"/>
            <ac:spMk id="7" creationId="{BAE6953F-0DC4-4F86-8574-6CDB9303948A}"/>
          </ac:spMkLst>
        </pc:spChg>
        <pc:picChg chg="del">
          <ac:chgData name="Голубева Дарья Андреевна" userId="2a834013-5e8a-437b-a30e-ede92cebc3f4" providerId="ADAL" clId="{FD846838-7606-43DA-B8D6-7C69EA7E61CE}" dt="2024-10-17T14:04:27.619" v="2313" actId="478"/>
          <ac:picMkLst>
            <pc:docMk/>
            <pc:sldMk cId="2514788850" sldId="270"/>
            <ac:picMk id="5" creationId="{8AB5A1EB-8909-4F9D-96AF-E1FFDCC671CF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7T14:04:28.005" v="2314" actId="478"/>
          <ac:picMkLst>
            <pc:docMk/>
            <pc:sldMk cId="2514788850" sldId="270"/>
            <ac:picMk id="8" creationId="{83F1F7EE-62D8-4DA6-BADD-8340426CF72D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4:07:04.325" v="2324" actId="14100"/>
          <ac:picMkLst>
            <pc:docMk/>
            <pc:sldMk cId="2514788850" sldId="270"/>
            <ac:picMk id="9" creationId="{8B60AB4E-2BE3-4B89-82B4-034BC7A88944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7T14:07:05.676" v="2325" actId="1076"/>
          <ac:picMkLst>
            <pc:docMk/>
            <pc:sldMk cId="2514788850" sldId="270"/>
            <ac:picMk id="11" creationId="{EE7D0791-E20B-4A01-B08E-E11304F2A738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3093629560" sldId="271"/>
        </pc:sldMkLst>
        <pc:spChg chg="mod">
          <ac:chgData name="Голубева Дарья Андреевна" userId="2a834013-5e8a-437b-a30e-ede92cebc3f4" providerId="ADAL" clId="{FD846838-7606-43DA-B8D6-7C69EA7E61CE}" dt="2024-10-18T12:09:43.229" v="3383" actId="20577"/>
          <ac:spMkLst>
            <pc:docMk/>
            <pc:sldMk cId="3093629560" sldId="271"/>
            <ac:spMk id="3" creationId="{14563A72-28F0-46E8-929F-83E443FF1693}"/>
          </ac:spMkLst>
        </pc:spChg>
        <pc:spChg chg="mod">
          <ac:chgData name="Голубева Дарья Андреевна" userId="2a834013-5e8a-437b-a30e-ede92cebc3f4" providerId="ADAL" clId="{FD846838-7606-43DA-B8D6-7C69EA7E61CE}" dt="2024-10-18T12:41:20.519" v="3509" actId="1076"/>
          <ac:spMkLst>
            <pc:docMk/>
            <pc:sldMk cId="3093629560" sldId="271"/>
            <ac:spMk id="6" creationId="{12F27089-CF47-4E86-A8AD-8263DE45F679}"/>
          </ac:spMkLst>
        </pc:spChg>
        <pc:spChg chg="del mod">
          <ac:chgData name="Голубева Дарья Андреевна" userId="2a834013-5e8a-437b-a30e-ede92cebc3f4" providerId="ADAL" clId="{FD846838-7606-43DA-B8D6-7C69EA7E61CE}" dt="2024-10-18T07:45:32.031" v="2337"/>
          <ac:spMkLst>
            <pc:docMk/>
            <pc:sldMk cId="3093629560" sldId="271"/>
            <ac:spMk id="7" creationId="{BAE6953F-0DC4-4F86-8574-6CDB9303948A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12:42:15.286" v="3561" actId="403"/>
          <ac:spMkLst>
            <pc:docMk/>
            <pc:sldMk cId="3093629560" sldId="271"/>
            <ac:spMk id="15" creationId="{A50829B2-7355-44EC-8641-D96F37FF46DE}"/>
          </ac:spMkLst>
        </pc:spChg>
        <pc:picChg chg="add del mod">
          <ac:chgData name="Голубева Дарья Андреевна" userId="2a834013-5e8a-437b-a30e-ede92cebc3f4" providerId="ADAL" clId="{FD846838-7606-43DA-B8D6-7C69EA7E61CE}" dt="2024-10-18T12:40:10.443" v="3508" actId="478"/>
          <ac:picMkLst>
            <pc:docMk/>
            <pc:sldMk cId="3093629560" sldId="271"/>
            <ac:picMk id="2" creationId="{82A7F041-7B73-40CB-8857-160B50339B1B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2:41:29.643" v="3513" actId="1076"/>
          <ac:picMkLst>
            <pc:docMk/>
            <pc:sldMk cId="3093629560" sldId="271"/>
            <ac:picMk id="8" creationId="{45FD31A3-0A0E-4AE3-975C-7509EF638257}"/>
          </ac:picMkLst>
        </pc:picChg>
        <pc:picChg chg="del mod">
          <ac:chgData name="Голубева Дарья Андреевна" userId="2a834013-5e8a-437b-a30e-ede92cebc3f4" providerId="ADAL" clId="{FD846838-7606-43DA-B8D6-7C69EA7E61CE}" dt="2024-10-18T07:45:32.031" v="2335" actId="478"/>
          <ac:picMkLst>
            <pc:docMk/>
            <pc:sldMk cId="3093629560" sldId="271"/>
            <ac:picMk id="9" creationId="{8B60AB4E-2BE3-4B89-82B4-034BC7A88944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07:45:32.464" v="2338" actId="478"/>
          <ac:picMkLst>
            <pc:docMk/>
            <pc:sldMk cId="3093629560" sldId="271"/>
            <ac:picMk id="11" creationId="{EE7D0791-E20B-4A01-B08E-E11304F2A738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8T12:41:22.377" v="3510" actId="1076"/>
          <ac:picMkLst>
            <pc:docMk/>
            <pc:sldMk cId="3093629560" sldId="271"/>
            <ac:picMk id="12" creationId="{A78A1024-0148-409B-A853-0CABEE57D27C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2:41:26.871" v="3512" actId="1076"/>
          <ac:picMkLst>
            <pc:docMk/>
            <pc:sldMk cId="3093629560" sldId="271"/>
            <ac:picMk id="14" creationId="{F40E2E85-FC9B-4780-B87A-CE58C86B3F62}"/>
          </ac:picMkLst>
        </pc:picChg>
      </pc:sldChg>
      <pc:sldChg chg="addSp modSp add mod setBg">
        <pc:chgData name="Голубева Дарья Андреевна" userId="2a834013-5e8a-437b-a30e-ede92cebc3f4" providerId="ADAL" clId="{FD846838-7606-43DA-B8D6-7C69EA7E61CE}" dt="2024-10-21T13:27:47.248" v="4319" actId="207"/>
        <pc:sldMkLst>
          <pc:docMk/>
          <pc:sldMk cId="3811624955" sldId="272"/>
        </pc:sldMkLst>
        <pc:spChg chg="mod">
          <ac:chgData name="Голубева Дарья Андреевна" userId="2a834013-5e8a-437b-a30e-ede92cebc3f4" providerId="ADAL" clId="{FD846838-7606-43DA-B8D6-7C69EA7E61CE}" dt="2024-10-18T07:54:33.565" v="2340"/>
          <ac:spMkLst>
            <pc:docMk/>
            <pc:sldMk cId="3811624955" sldId="272"/>
            <ac:spMk id="3" creationId="{14563A72-28F0-46E8-929F-83E443FF1693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7:47.248" v="4319" actId="207"/>
          <ac:spMkLst>
            <pc:docMk/>
            <pc:sldMk cId="3811624955" sldId="272"/>
            <ac:spMk id="7" creationId="{075C7210-CE1B-438D-B63D-F97919DC61A7}"/>
          </ac:spMkLst>
        </pc:spChg>
      </pc:sldChg>
      <pc:sldChg chg="addSp modSp add mod setBg">
        <pc:chgData name="Голубева Дарья Андреевна" userId="2a834013-5e8a-437b-a30e-ede92cebc3f4" providerId="ADAL" clId="{FD846838-7606-43DA-B8D6-7C69EA7E61CE}" dt="2024-10-21T13:21:19.541" v="4213" actId="207"/>
        <pc:sldMkLst>
          <pc:docMk/>
          <pc:sldMk cId="3271847845" sldId="273"/>
        </pc:sldMkLst>
        <pc:spChg chg="mod">
          <ac:chgData name="Голубева Дарья Андреевна" userId="2a834013-5e8a-437b-a30e-ede92cebc3f4" providerId="ADAL" clId="{FD846838-7606-43DA-B8D6-7C69EA7E61CE}" dt="2024-10-18T07:54:52.970" v="2342"/>
          <ac:spMkLst>
            <pc:docMk/>
            <pc:sldMk cId="3271847845" sldId="273"/>
            <ac:spMk id="3" creationId="{14563A72-28F0-46E8-929F-83E443FF1693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08:25:53.439" v="2372" actId="1076"/>
          <ac:spMkLst>
            <pc:docMk/>
            <pc:sldMk cId="3271847845" sldId="273"/>
            <ac:spMk id="7" creationId="{BB115997-342F-4A22-8F4E-C06039BF389D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08:27:30.853" v="2397" actId="1076"/>
          <ac:spMkLst>
            <pc:docMk/>
            <pc:sldMk cId="3271847845" sldId="273"/>
            <ac:spMk id="11" creationId="{94BD6317-C3BB-4491-B536-E20EE47CF3C4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08:27:34.093" v="2398" actId="1076"/>
          <ac:spMkLst>
            <pc:docMk/>
            <pc:sldMk cId="3271847845" sldId="273"/>
            <ac:spMk id="13" creationId="{7F6E6B09-772A-4EE2-85AD-40A816FDCCFB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1:19.541" v="4213" actId="207"/>
          <ac:spMkLst>
            <pc:docMk/>
            <pc:sldMk cId="3271847845" sldId="273"/>
            <ac:spMk id="15" creationId="{86D9BF84-EDAB-4597-82E7-B9C4C7F2FF25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8T08:27:20.422" v="2395" actId="1076"/>
          <ac:picMkLst>
            <pc:docMk/>
            <pc:sldMk cId="3271847845" sldId="273"/>
            <ac:picMk id="2" creationId="{8393B0E0-7F6E-4177-8BC9-0E822E4AF51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8:27:26.919" v="2396" actId="1076"/>
          <ac:picMkLst>
            <pc:docMk/>
            <pc:sldMk cId="3271847845" sldId="273"/>
            <ac:picMk id="8" creationId="{8CAA1E24-B709-4A84-AB09-FACDAC8E9113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8:27:18.595" v="2394" actId="1076"/>
          <ac:picMkLst>
            <pc:docMk/>
            <pc:sldMk cId="3271847845" sldId="273"/>
            <ac:picMk id="9" creationId="{8B6FB67C-7F19-452A-B1F0-1E6BD792B091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1:29.148" v="4214" actId="207"/>
        <pc:sldMkLst>
          <pc:docMk/>
          <pc:sldMk cId="3781192693" sldId="274"/>
        </pc:sldMkLst>
        <pc:spChg chg="mod">
          <ac:chgData name="Голубева Дарья Андреевна" userId="2a834013-5e8a-437b-a30e-ede92cebc3f4" providerId="ADAL" clId="{FD846838-7606-43DA-B8D6-7C69EA7E61CE}" dt="2024-10-18T07:55:11.594" v="2344"/>
          <ac:spMkLst>
            <pc:docMk/>
            <pc:sldMk cId="3781192693" sldId="274"/>
            <ac:spMk id="3" creationId="{14563A72-28F0-46E8-929F-83E443FF1693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1:29.148" v="4214" actId="207"/>
          <ac:spMkLst>
            <pc:docMk/>
            <pc:sldMk cId="3781192693" sldId="274"/>
            <ac:spMk id="7" creationId="{7B84A166-2EF4-41CC-BD7F-C5A6A0156494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08:42:10.844" v="2557" actId="1076"/>
          <ac:spMkLst>
            <pc:docMk/>
            <pc:sldMk cId="3781192693" sldId="274"/>
            <ac:spMk id="14" creationId="{863434C4-F1CD-4679-92AA-F4D57960CD43}"/>
          </ac:spMkLst>
        </pc:spChg>
        <pc:picChg chg="add del mod">
          <ac:chgData name="Голубева Дарья Андреевна" userId="2a834013-5e8a-437b-a30e-ede92cebc3f4" providerId="ADAL" clId="{FD846838-7606-43DA-B8D6-7C69EA7E61CE}" dt="2024-10-18T08:36:14.921" v="2517" actId="478"/>
          <ac:picMkLst>
            <pc:docMk/>
            <pc:sldMk cId="3781192693" sldId="274"/>
            <ac:picMk id="2" creationId="{8D5508FD-FF63-49B8-B595-116E7CC13FF8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8:42:26.653" v="2560" actId="1076"/>
          <ac:picMkLst>
            <pc:docMk/>
            <pc:sldMk cId="3781192693" sldId="274"/>
            <ac:picMk id="8" creationId="{B9C4FEC0-CFD8-4231-BFB1-48144ADDA870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8T08:37:09.460" v="2531" actId="478"/>
          <ac:picMkLst>
            <pc:docMk/>
            <pc:sldMk cId="3781192693" sldId="274"/>
            <ac:picMk id="9" creationId="{68962613-067F-41FE-AD30-D7F4E52FEBCE}"/>
          </ac:picMkLst>
        </pc:picChg>
        <pc:picChg chg="add del mod modCrop">
          <ac:chgData name="Голубева Дарья Андреевна" userId="2a834013-5e8a-437b-a30e-ede92cebc3f4" providerId="ADAL" clId="{FD846838-7606-43DA-B8D6-7C69EA7E61CE}" dt="2024-10-18T08:37:09.059" v="2530" actId="478"/>
          <ac:picMkLst>
            <pc:docMk/>
            <pc:sldMk cId="3781192693" sldId="274"/>
            <ac:picMk id="10" creationId="{655A8AC5-9DA5-4F37-9592-DBC2A9D7B4FC}"/>
          </ac:picMkLst>
        </pc:picChg>
        <pc:picChg chg="add del mod">
          <ac:chgData name="Голубева Дарья Андреевна" userId="2a834013-5e8a-437b-a30e-ede92cebc3f4" providerId="ADAL" clId="{FD846838-7606-43DA-B8D6-7C69EA7E61CE}" dt="2024-10-18T08:41:27.026" v="2547" actId="478"/>
          <ac:picMkLst>
            <pc:docMk/>
            <pc:sldMk cId="3781192693" sldId="274"/>
            <ac:picMk id="11" creationId="{6CC603C9-5B6D-4780-B36C-4B4B86182481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8:41:35.751" v="2551" actId="14100"/>
          <ac:picMkLst>
            <pc:docMk/>
            <pc:sldMk cId="3781192693" sldId="274"/>
            <ac:picMk id="12" creationId="{3860D649-0663-4CD9-96C7-7A9B67460A33}"/>
          </ac:picMkLst>
        </pc:picChg>
      </pc:sldChg>
      <pc:sldChg chg="addSp modSp add mod setBg">
        <pc:chgData name="Голубева Дарья Андреевна" userId="2a834013-5e8a-437b-a30e-ede92cebc3f4" providerId="ADAL" clId="{FD846838-7606-43DA-B8D6-7C69EA7E61CE}" dt="2024-10-21T13:21:47.688" v="4217" actId="207"/>
        <pc:sldMkLst>
          <pc:docMk/>
          <pc:sldMk cId="2610423047" sldId="275"/>
        </pc:sldMkLst>
        <pc:spChg chg="add mod">
          <ac:chgData name="Голубева Дарья Андреевна" userId="2a834013-5e8a-437b-a30e-ede92cebc3f4" providerId="ADAL" clId="{FD846838-7606-43DA-B8D6-7C69EA7E61CE}" dt="2024-10-21T13:21:44.817" v="4216" actId="207"/>
          <ac:spMkLst>
            <pc:docMk/>
            <pc:sldMk cId="2610423047" sldId="275"/>
            <ac:spMk id="2" creationId="{BD01C344-A7DC-4902-8576-71C1D7206833}"/>
          </ac:spMkLst>
        </pc:spChg>
        <pc:spChg chg="mod">
          <ac:chgData name="Голубева Дарья Андреевна" userId="2a834013-5e8a-437b-a30e-ede92cebc3f4" providerId="ADAL" clId="{FD846838-7606-43DA-B8D6-7C69EA7E61CE}" dt="2024-10-18T07:55:25.259" v="2346"/>
          <ac:spMkLst>
            <pc:docMk/>
            <pc:sldMk cId="2610423047" sldId="275"/>
            <ac:spMk id="3" creationId="{14563A72-28F0-46E8-929F-83E443FF1693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1:41.106" v="4215" actId="207"/>
          <ac:spMkLst>
            <pc:docMk/>
            <pc:sldMk cId="2610423047" sldId="275"/>
            <ac:spMk id="8" creationId="{DD148E88-CF50-4185-8476-1464EF5BC500}"/>
          </ac:spMkLst>
        </pc:spChg>
        <pc:spChg chg="add mod ord">
          <ac:chgData name="Голубева Дарья Андреевна" userId="2a834013-5e8a-437b-a30e-ede92cebc3f4" providerId="ADAL" clId="{FD846838-7606-43DA-B8D6-7C69EA7E61CE}" dt="2024-10-18T12:55:48.538" v="3692" actId="14100"/>
          <ac:spMkLst>
            <pc:docMk/>
            <pc:sldMk cId="2610423047" sldId="275"/>
            <ac:spMk id="10" creationId="{729FDAB4-19BD-4B5D-8E14-A87C7A13E86A}"/>
          </ac:spMkLst>
        </pc:spChg>
        <pc:spChg chg="add mod ord">
          <ac:chgData name="Голубева Дарья Андреевна" userId="2a834013-5e8a-437b-a30e-ede92cebc3f4" providerId="ADAL" clId="{FD846838-7606-43DA-B8D6-7C69EA7E61CE}" dt="2024-10-18T08:58:09.402" v="2898" actId="167"/>
          <ac:spMkLst>
            <pc:docMk/>
            <pc:sldMk cId="2610423047" sldId="275"/>
            <ac:spMk id="11" creationId="{EEE76CB3-8A3C-4FDA-B16A-BD3902607C9F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1:47.688" v="4217" actId="207"/>
          <ac:spMkLst>
            <pc:docMk/>
            <pc:sldMk cId="2610423047" sldId="275"/>
            <ac:spMk id="14" creationId="{146414FD-98A7-440C-BFFE-E0622FC08FB1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8T09:01:18.441" v="2902" actId="1076"/>
          <ac:picMkLst>
            <pc:docMk/>
            <pc:sldMk cId="2610423047" sldId="275"/>
            <ac:picMk id="5" creationId="{BDC00D5F-AAFE-4ECD-AA42-182E89ABC2C0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9:01:49.663" v="2908" actId="14100"/>
          <ac:picMkLst>
            <pc:docMk/>
            <pc:sldMk cId="2610423047" sldId="275"/>
            <ac:picMk id="9" creationId="{89794E90-420B-4DE5-A6D1-585966DD1438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9:01:41.053" v="2907" actId="14100"/>
          <ac:picMkLst>
            <pc:docMk/>
            <pc:sldMk cId="2610423047" sldId="275"/>
            <ac:picMk id="13" creationId="{CD70B25D-F3FC-4FCF-99EA-C67188E6CF18}"/>
          </ac:picMkLst>
        </pc:picChg>
      </pc:sldChg>
      <pc:sldChg chg="add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3513306835" sldId="276"/>
        </pc:sldMkLst>
        <pc:spChg chg="mod">
          <ac:chgData name="Голубева Дарья Андреевна" userId="2a834013-5e8a-437b-a30e-ede92cebc3f4" providerId="ADAL" clId="{FD846838-7606-43DA-B8D6-7C69EA7E61CE}" dt="2024-10-18T07:55:38.852" v="2348"/>
          <ac:spMkLst>
            <pc:docMk/>
            <pc:sldMk cId="3513306835" sldId="276"/>
            <ac:spMk id="3" creationId="{14563A72-28F0-46E8-929F-83E443FF1693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8T13:06:43.265" v="3724" actId="14100"/>
          <ac:picMkLst>
            <pc:docMk/>
            <pc:sldMk cId="3513306835" sldId="276"/>
            <ac:picMk id="5" creationId="{ADCC9C49-2243-4870-9800-70C85B06FF4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3:06:40.450" v="3723" actId="14100"/>
          <ac:picMkLst>
            <pc:docMk/>
            <pc:sldMk cId="3513306835" sldId="276"/>
            <ac:picMk id="8" creationId="{724A521D-2F70-418A-8AF9-FB8F33DDD522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27:54.541" v="4320" actId="207"/>
        <pc:sldMkLst>
          <pc:docMk/>
          <pc:sldMk cId="3994085156" sldId="277"/>
        </pc:sldMkLst>
        <pc:spChg chg="del">
          <ac:chgData name="Голубева Дарья Андреевна" userId="2a834013-5e8a-437b-a30e-ede92cebc3f4" providerId="ADAL" clId="{FD846838-7606-43DA-B8D6-7C69EA7E61CE}" dt="2024-10-18T08:29:59.484" v="2408" actId="478"/>
          <ac:spMkLst>
            <pc:docMk/>
            <pc:sldMk cId="3994085156" sldId="277"/>
            <ac:spMk id="11" creationId="{94BD6317-C3BB-4491-B536-E20EE47CF3C4}"/>
          </ac:spMkLst>
        </pc:spChg>
        <pc:spChg chg="del mod">
          <ac:chgData name="Голубева Дарья Андреевна" userId="2a834013-5e8a-437b-a30e-ede92cebc3f4" providerId="ADAL" clId="{FD846838-7606-43DA-B8D6-7C69EA7E61CE}" dt="2024-10-18T08:29:57.932" v="2407" actId="478"/>
          <ac:spMkLst>
            <pc:docMk/>
            <pc:sldMk cId="3994085156" sldId="277"/>
            <ac:spMk id="13" creationId="{7F6E6B09-772A-4EE2-85AD-40A816FDCCFB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08:32:14.737" v="2441" actId="1076"/>
          <ac:spMkLst>
            <pc:docMk/>
            <pc:sldMk cId="3994085156" sldId="277"/>
            <ac:spMk id="14" creationId="{00B26C26-7A81-4EA5-B1D9-6F1C66C93DEE}"/>
          </ac:spMkLst>
        </pc:spChg>
        <pc:spChg chg="del">
          <ac:chgData name="Голубева Дарья Андреевна" userId="2a834013-5e8a-437b-a30e-ede92cebc3f4" providerId="ADAL" clId="{FD846838-7606-43DA-B8D6-7C69EA7E61CE}" dt="2024-10-18T08:30:03.580" v="2410" actId="478"/>
          <ac:spMkLst>
            <pc:docMk/>
            <pc:sldMk cId="3994085156" sldId="277"/>
            <ac:spMk id="15" creationId="{86D9BF84-EDAB-4597-82E7-B9C4C7F2FF25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08:32:26.071" v="2444" actId="14100"/>
          <ac:spMkLst>
            <pc:docMk/>
            <pc:sldMk cId="3994085156" sldId="277"/>
            <ac:spMk id="16" creationId="{24819FC5-6EAF-460C-ABFD-7FDDC4CD4849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21T13:27:54.541" v="4320" actId="207"/>
          <ac:spMkLst>
            <pc:docMk/>
            <pc:sldMk cId="3994085156" sldId="277"/>
            <ac:spMk id="18" creationId="{7EE299D9-9164-4130-BA2F-2A79C06806CD}"/>
          </ac:spMkLst>
        </pc:spChg>
        <pc:picChg chg="mod">
          <ac:chgData name="Голубева Дарья Андреевна" userId="2a834013-5e8a-437b-a30e-ede92cebc3f4" providerId="ADAL" clId="{FD846838-7606-43DA-B8D6-7C69EA7E61CE}" dt="2024-10-18T08:34:04.903" v="2503" actId="1076"/>
          <ac:picMkLst>
            <pc:docMk/>
            <pc:sldMk cId="3994085156" sldId="277"/>
            <ac:picMk id="2" creationId="{8393B0E0-7F6E-4177-8BC9-0E822E4AF51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8:31:50.032" v="2435" actId="1076"/>
          <ac:picMkLst>
            <pc:docMk/>
            <pc:sldMk cId="3994085156" sldId="277"/>
            <ac:picMk id="5" creationId="{AF8E905E-0EC1-43C2-A309-E04FA99ED444}"/>
          </ac:picMkLst>
        </pc:picChg>
        <pc:picChg chg="del mod ord">
          <ac:chgData name="Голубева Дарья Андреевна" userId="2a834013-5e8a-437b-a30e-ede92cebc3f4" providerId="ADAL" clId="{FD846838-7606-43DA-B8D6-7C69EA7E61CE}" dt="2024-10-18T08:33:24.913" v="2462" actId="478"/>
          <ac:picMkLst>
            <pc:docMk/>
            <pc:sldMk cId="3994085156" sldId="277"/>
            <ac:picMk id="8" creationId="{8CAA1E24-B709-4A84-AB09-FACDAC8E9113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08:30:00.625" v="2409" actId="478"/>
          <ac:picMkLst>
            <pc:docMk/>
            <pc:sldMk cId="3994085156" sldId="277"/>
            <ac:picMk id="9" creationId="{8B6FB67C-7F19-452A-B1F0-1E6BD792B091}"/>
          </ac:picMkLst>
        </pc:picChg>
        <pc:picChg chg="add mod ord">
          <ac:chgData name="Голубева Дарья Андреевна" userId="2a834013-5e8a-437b-a30e-ede92cebc3f4" providerId="ADAL" clId="{FD846838-7606-43DA-B8D6-7C69EA7E61CE}" dt="2024-10-18T08:32:11.458" v="2440" actId="14100"/>
          <ac:picMkLst>
            <pc:docMk/>
            <pc:sldMk cId="3994085156" sldId="277"/>
            <ac:picMk id="19" creationId="{874B40BB-4D2C-4881-BE29-47F2773C31FE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8:33:32.235" v="2463" actId="1076"/>
          <ac:picMkLst>
            <pc:docMk/>
            <pc:sldMk cId="3994085156" sldId="277"/>
            <ac:picMk id="20" creationId="{8C12D447-F8B5-4288-874E-815E4484E91F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1485020600" sldId="278"/>
        </pc:sldMkLst>
        <pc:spChg chg="del">
          <ac:chgData name="Голубева Дарья Андреевна" userId="2a834013-5e8a-437b-a30e-ede92cebc3f4" providerId="ADAL" clId="{FD846838-7606-43DA-B8D6-7C69EA7E61CE}" dt="2024-10-18T08:43:07.711" v="2562" actId="478"/>
          <ac:spMkLst>
            <pc:docMk/>
            <pc:sldMk cId="1485020600" sldId="278"/>
            <ac:spMk id="7" creationId="{7B84A166-2EF4-41CC-BD7F-C5A6A0156494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08:44:50.442" v="2606" actId="1076"/>
          <ac:spMkLst>
            <pc:docMk/>
            <pc:sldMk cId="1485020600" sldId="278"/>
            <ac:spMk id="11" creationId="{528A8EF6-70C5-4328-9DCC-9CADF4CB5C31}"/>
          </ac:spMkLst>
        </pc:spChg>
        <pc:picChg chg="add mod">
          <ac:chgData name="Голубева Дарья Андреевна" userId="2a834013-5e8a-437b-a30e-ede92cebc3f4" providerId="ADAL" clId="{FD846838-7606-43DA-B8D6-7C69EA7E61CE}" dt="2024-10-18T08:45:03.165" v="2609" actId="1076"/>
          <ac:picMkLst>
            <pc:docMk/>
            <pc:sldMk cId="1485020600" sldId="278"/>
            <ac:picMk id="5" creationId="{B724939C-45D3-476D-8624-AD6ABF43B66B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08:43:06.191" v="2561" actId="478"/>
          <ac:picMkLst>
            <pc:docMk/>
            <pc:sldMk cId="1485020600" sldId="278"/>
            <ac:picMk id="8" creationId="{B9C4FEC0-CFD8-4231-BFB1-48144ADDA870}"/>
          </ac:picMkLst>
        </pc:picChg>
        <pc:picChg chg="mod">
          <ac:chgData name="Голубева Дарья Андреевна" userId="2a834013-5e8a-437b-a30e-ede92cebc3f4" providerId="ADAL" clId="{FD846838-7606-43DA-B8D6-7C69EA7E61CE}" dt="2024-10-18T08:43:23.110" v="2566" actId="1076"/>
          <ac:picMkLst>
            <pc:docMk/>
            <pc:sldMk cId="1485020600" sldId="278"/>
            <ac:picMk id="9" creationId="{68962613-067F-41FE-AD30-D7F4E52FEBCE}"/>
          </ac:picMkLst>
        </pc:picChg>
        <pc:picChg chg="mod ord">
          <ac:chgData name="Голубева Дарья Андреевна" userId="2a834013-5e8a-437b-a30e-ede92cebc3f4" providerId="ADAL" clId="{FD846838-7606-43DA-B8D6-7C69EA7E61CE}" dt="2024-10-18T08:48:15.896" v="2631" actId="1076"/>
          <ac:picMkLst>
            <pc:docMk/>
            <pc:sldMk cId="1485020600" sldId="278"/>
            <ac:picMk id="10" creationId="{655A8AC5-9DA5-4F37-9592-DBC2A9D7B4FC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995668768" sldId="279"/>
        </pc:sldMkLst>
        <pc:spChg chg="del">
          <ac:chgData name="Голубева Дарья Андреевна" userId="2a834013-5e8a-437b-a30e-ede92cebc3f4" providerId="ADAL" clId="{FD846838-7606-43DA-B8D6-7C69EA7E61CE}" dt="2024-10-18T08:45:29.294" v="2614" actId="478"/>
          <ac:spMkLst>
            <pc:docMk/>
            <pc:sldMk cId="995668768" sldId="279"/>
            <ac:spMk id="11" creationId="{528A8EF6-70C5-4328-9DCC-9CADF4CB5C31}"/>
          </ac:spMkLst>
        </pc:spChg>
        <pc:picChg chg="add mod modCrop">
          <ac:chgData name="Голубева Дарья Андреевна" userId="2a834013-5e8a-437b-a30e-ede92cebc3f4" providerId="ADAL" clId="{FD846838-7606-43DA-B8D6-7C69EA7E61CE}" dt="2024-10-18T08:46:27.564" v="2626" actId="1076"/>
          <ac:picMkLst>
            <pc:docMk/>
            <pc:sldMk cId="995668768" sldId="279"/>
            <ac:picMk id="2" creationId="{CEF78AD5-D461-43A7-82CC-648699F38A1F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08:45:27.025" v="2611" actId="478"/>
          <ac:picMkLst>
            <pc:docMk/>
            <pc:sldMk cId="995668768" sldId="279"/>
            <ac:picMk id="5" creationId="{B724939C-45D3-476D-8624-AD6ABF43B66B}"/>
          </ac:picMkLst>
        </pc:picChg>
        <pc:picChg chg="add mod modCrop">
          <ac:chgData name="Голубева Дарья Андреевна" userId="2a834013-5e8a-437b-a30e-ede92cebc3f4" providerId="ADAL" clId="{FD846838-7606-43DA-B8D6-7C69EA7E61CE}" dt="2024-10-18T08:48:35.140" v="2632" actId="14100"/>
          <ac:picMkLst>
            <pc:docMk/>
            <pc:sldMk cId="995668768" sldId="279"/>
            <ac:picMk id="7" creationId="{4B84E044-C8E1-45AB-B6A0-530C346A0E13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08:46:06.449" v="2621" actId="1076"/>
          <ac:picMkLst>
            <pc:docMk/>
            <pc:sldMk cId="995668768" sldId="279"/>
            <ac:picMk id="8" creationId="{16C23210-C6D5-47DA-A66A-2B329F261EF3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08:45:27.758" v="2613" actId="478"/>
          <ac:picMkLst>
            <pc:docMk/>
            <pc:sldMk cId="995668768" sldId="279"/>
            <ac:picMk id="9" creationId="{68962613-067F-41FE-AD30-D7F4E52FEBCE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08:45:27.411" v="2612" actId="478"/>
          <ac:picMkLst>
            <pc:docMk/>
            <pc:sldMk cId="995668768" sldId="279"/>
            <ac:picMk id="10" creationId="{655A8AC5-9DA5-4F37-9592-DBC2A9D7B4FC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2795788842" sldId="280"/>
        </pc:sldMkLst>
        <pc:spChg chg="del mod">
          <ac:chgData name="Голубева Дарья Андреевна" userId="2a834013-5e8a-437b-a30e-ede92cebc3f4" providerId="ADAL" clId="{FD846838-7606-43DA-B8D6-7C69EA7E61CE}" dt="2024-10-18T09:03:11.639" v="2966" actId="478"/>
          <ac:spMkLst>
            <pc:docMk/>
            <pc:sldMk cId="2795788842" sldId="280"/>
            <ac:spMk id="2" creationId="{BD01C344-A7DC-4902-8576-71C1D7206833}"/>
          </ac:spMkLst>
        </pc:spChg>
        <pc:spChg chg="del mod">
          <ac:chgData name="Голубева Дарья Андреевна" userId="2a834013-5e8a-437b-a30e-ede92cebc3f4" providerId="ADAL" clId="{FD846838-7606-43DA-B8D6-7C69EA7E61CE}" dt="2024-10-18T09:03:09.332" v="2963" actId="478"/>
          <ac:spMkLst>
            <pc:docMk/>
            <pc:sldMk cId="2795788842" sldId="280"/>
            <ac:spMk id="8" creationId="{DD148E88-CF50-4185-8476-1464EF5BC500}"/>
          </ac:spMkLst>
        </pc:spChg>
        <pc:spChg chg="del">
          <ac:chgData name="Голубева Дарья Андреевна" userId="2a834013-5e8a-437b-a30e-ede92cebc3f4" providerId="ADAL" clId="{FD846838-7606-43DA-B8D6-7C69EA7E61CE}" dt="2024-10-18T09:03:12.257" v="2967" actId="478"/>
          <ac:spMkLst>
            <pc:docMk/>
            <pc:sldMk cId="2795788842" sldId="280"/>
            <ac:spMk id="10" creationId="{729FDAB4-19BD-4B5D-8E14-A87C7A13E86A}"/>
          </ac:spMkLst>
        </pc:spChg>
        <pc:spChg chg="del">
          <ac:chgData name="Голубева Дарья Андреевна" userId="2a834013-5e8a-437b-a30e-ede92cebc3f4" providerId="ADAL" clId="{FD846838-7606-43DA-B8D6-7C69EA7E61CE}" dt="2024-10-18T09:03:09.881" v="2964" actId="478"/>
          <ac:spMkLst>
            <pc:docMk/>
            <pc:sldMk cId="2795788842" sldId="280"/>
            <ac:spMk id="11" creationId="{EEE76CB3-8A3C-4FDA-B16A-BD3902607C9F}"/>
          </ac:spMkLst>
        </pc:spChg>
        <pc:spChg chg="del">
          <ac:chgData name="Голубева Дарья Андреевна" userId="2a834013-5e8a-437b-a30e-ede92cebc3f4" providerId="ADAL" clId="{FD846838-7606-43DA-B8D6-7C69EA7E61CE}" dt="2024-10-18T09:03:14.109" v="2970" actId="478"/>
          <ac:spMkLst>
            <pc:docMk/>
            <pc:sldMk cId="2795788842" sldId="280"/>
            <ac:spMk id="14" creationId="{146414FD-98A7-440C-BFFE-E0622FC08FB1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12:53:48.108" v="3624" actId="313"/>
          <ac:spMkLst>
            <pc:docMk/>
            <pc:sldMk cId="2795788842" sldId="280"/>
            <ac:spMk id="15" creationId="{77F18531-E68D-445A-80E7-E71A6A0A39AB}"/>
          </ac:spMkLst>
        </pc:spChg>
        <pc:spChg chg="add mod">
          <ac:chgData name="Голубева Дарья Андреевна" userId="2a834013-5e8a-437b-a30e-ede92cebc3f4" providerId="ADAL" clId="{FD846838-7606-43DA-B8D6-7C69EA7E61CE}" dt="2024-10-18T12:54:56.040" v="3655" actId="1076"/>
          <ac:spMkLst>
            <pc:docMk/>
            <pc:sldMk cId="2795788842" sldId="280"/>
            <ac:spMk id="16" creationId="{235B2C26-AAF5-424E-B914-F9E4477B9628}"/>
          </ac:spMkLst>
        </pc:spChg>
        <pc:picChg chg="del">
          <ac:chgData name="Голубева Дарья Андреевна" userId="2a834013-5e8a-437b-a30e-ede92cebc3f4" providerId="ADAL" clId="{FD846838-7606-43DA-B8D6-7C69EA7E61CE}" dt="2024-10-18T09:03:12.620" v="2968" actId="478"/>
          <ac:picMkLst>
            <pc:docMk/>
            <pc:sldMk cId="2795788842" sldId="280"/>
            <ac:picMk id="5" creationId="{BDC00D5F-AAFE-4ECD-AA42-182E89ABC2C0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09:03:07.806" v="2961" actId="478"/>
          <ac:picMkLst>
            <pc:docMk/>
            <pc:sldMk cId="2795788842" sldId="280"/>
            <ac:picMk id="9" creationId="{89794E90-420B-4DE5-A6D1-585966DD1438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09:03:13.560" v="2969" actId="478"/>
          <ac:picMkLst>
            <pc:docMk/>
            <pc:sldMk cId="2795788842" sldId="280"/>
            <ac:picMk id="13" creationId="{CD70B25D-F3FC-4FCF-99EA-C67188E6CF18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2:44:15.581" v="3573" actId="14100"/>
          <ac:picMkLst>
            <pc:docMk/>
            <pc:sldMk cId="2795788842" sldId="280"/>
            <ac:picMk id="17" creationId="{37DD0386-FDB7-49FF-B667-CC6794C2E9B3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2:44:18.042" v="3574" actId="14100"/>
          <ac:picMkLst>
            <pc:docMk/>
            <pc:sldMk cId="2795788842" sldId="280"/>
            <ac:picMk id="18" creationId="{3EC84CF8-0FCF-4C8E-AB1B-8D92669EBF4E}"/>
          </ac:picMkLst>
        </pc:picChg>
      </pc:sldChg>
      <pc:sldChg chg="modSp add mod setBg">
        <pc:chgData name="Голубева Дарья Андреевна" userId="2a834013-5e8a-437b-a30e-ede92cebc3f4" providerId="ADAL" clId="{FD846838-7606-43DA-B8D6-7C69EA7E61CE}" dt="2024-10-21T13:28:21.561" v="4321" actId="207"/>
        <pc:sldMkLst>
          <pc:docMk/>
          <pc:sldMk cId="1060209145" sldId="281"/>
        </pc:sldMkLst>
        <pc:spChg chg="mod">
          <ac:chgData name="Голубева Дарья Андреевна" userId="2a834013-5e8a-437b-a30e-ede92cebc3f4" providerId="ADAL" clId="{FD846838-7606-43DA-B8D6-7C69EA7E61CE}" dt="2024-10-21T13:28:21.561" v="4321" actId="207"/>
          <ac:spMkLst>
            <pc:docMk/>
            <pc:sldMk cId="1060209145" sldId="281"/>
            <ac:spMk id="3" creationId="{14563A72-28F0-46E8-929F-83E443FF1693}"/>
          </ac:spMkLst>
        </pc:sp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1586721065" sldId="282"/>
        </pc:sldMkLst>
        <pc:picChg chg="del">
          <ac:chgData name="Голубева Дарья Андреевна" userId="2a834013-5e8a-437b-a30e-ede92cebc3f4" providerId="ADAL" clId="{FD846838-7606-43DA-B8D6-7C69EA7E61CE}" dt="2024-10-18T13:06:53.643" v="3726" actId="478"/>
          <ac:picMkLst>
            <pc:docMk/>
            <pc:sldMk cId="1586721065" sldId="282"/>
            <ac:picMk id="5" creationId="{ADCC9C49-2243-4870-9800-70C85B06FF4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3:07:25.063" v="3730" actId="1076"/>
          <ac:picMkLst>
            <pc:docMk/>
            <pc:sldMk cId="1586721065" sldId="282"/>
            <ac:picMk id="7" creationId="{82211F5D-0DBA-4179-88D5-73D3E3D77FCF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13:06:54.060" v="3727" actId="478"/>
          <ac:picMkLst>
            <pc:docMk/>
            <pc:sldMk cId="1586721065" sldId="282"/>
            <ac:picMk id="8" creationId="{724A521D-2F70-418A-8AF9-FB8F33DDD522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3:07:59.165" v="3735" actId="14100"/>
          <ac:picMkLst>
            <pc:docMk/>
            <pc:sldMk cId="1586721065" sldId="282"/>
            <ac:picMk id="10" creationId="{E02D91DB-0AED-4863-BD2D-E3BD69CEF299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3:08:28.774" v="3738" actId="1076"/>
          <ac:picMkLst>
            <pc:docMk/>
            <pc:sldMk cId="1586721065" sldId="282"/>
            <ac:picMk id="12" creationId="{FF4E9E36-961F-458C-8980-F37BDFABCD7E}"/>
          </ac:picMkLst>
        </pc:picChg>
      </pc:sldChg>
      <pc:sldChg chg="addSp delSp modSp add mod setBg">
        <pc:chgData name="Голубева Дарья Андреевна" userId="2a834013-5e8a-437b-a30e-ede92cebc3f4" providerId="ADAL" clId="{FD846838-7606-43DA-B8D6-7C69EA7E61CE}" dt="2024-10-21T13:19:34.619" v="4046"/>
        <pc:sldMkLst>
          <pc:docMk/>
          <pc:sldMk cId="3472030276" sldId="283"/>
        </pc:sldMkLst>
        <pc:picChg chg="add mod">
          <ac:chgData name="Голубева Дарья Андреевна" userId="2a834013-5e8a-437b-a30e-ede92cebc3f4" providerId="ADAL" clId="{FD846838-7606-43DA-B8D6-7C69EA7E61CE}" dt="2024-10-18T13:09:37.066" v="3751" actId="14100"/>
          <ac:picMkLst>
            <pc:docMk/>
            <pc:sldMk cId="3472030276" sldId="283"/>
            <ac:picMk id="5" creationId="{6040FF4C-A0BD-484C-AF9A-6574EC596B2D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13:08:34.077" v="3740" actId="478"/>
          <ac:picMkLst>
            <pc:docMk/>
            <pc:sldMk cId="3472030276" sldId="283"/>
            <ac:picMk id="7" creationId="{82211F5D-0DBA-4179-88D5-73D3E3D77FCF}"/>
          </ac:picMkLst>
        </pc:picChg>
        <pc:picChg chg="add mod">
          <ac:chgData name="Голубева Дарья Андреевна" userId="2a834013-5e8a-437b-a30e-ede92cebc3f4" providerId="ADAL" clId="{FD846838-7606-43DA-B8D6-7C69EA7E61CE}" dt="2024-10-18T13:09:33.526" v="3750" actId="1076"/>
          <ac:picMkLst>
            <pc:docMk/>
            <pc:sldMk cId="3472030276" sldId="283"/>
            <ac:picMk id="9" creationId="{D37ADD1C-603F-4458-BE45-322F99C9AFA3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13:08:34.482" v="3741" actId="478"/>
          <ac:picMkLst>
            <pc:docMk/>
            <pc:sldMk cId="3472030276" sldId="283"/>
            <ac:picMk id="10" creationId="{E02D91DB-0AED-4863-BD2D-E3BD69CEF299}"/>
          </ac:picMkLst>
        </pc:picChg>
        <pc:picChg chg="del">
          <ac:chgData name="Голубева Дарья Андреевна" userId="2a834013-5e8a-437b-a30e-ede92cebc3f4" providerId="ADAL" clId="{FD846838-7606-43DA-B8D6-7C69EA7E61CE}" dt="2024-10-18T13:08:34.899" v="3742" actId="478"/>
          <ac:picMkLst>
            <pc:docMk/>
            <pc:sldMk cId="3472030276" sldId="283"/>
            <ac:picMk id="12" creationId="{FF4E9E36-961F-458C-8980-F37BDFABCD7E}"/>
          </ac:picMkLst>
        </pc:picChg>
      </pc:sldChg>
      <pc:sldMasterChg chg="addSldLayout">
        <pc:chgData name="Голубева Дарья Андреевна" userId="2a834013-5e8a-437b-a30e-ede92cebc3f4" providerId="ADAL" clId="{FD846838-7606-43DA-B8D6-7C69EA7E61CE}" dt="2024-10-17T11:46:59.957" v="0" actId="680"/>
        <pc:sldMasterMkLst>
          <pc:docMk/>
          <pc:sldMasterMk cId="3561510218" sldId="2147483648"/>
        </pc:sldMasterMkLst>
        <pc:sldLayoutChg chg="add">
          <pc:chgData name="Голубева Дарья Андреевна" userId="2a834013-5e8a-437b-a30e-ede92cebc3f4" providerId="ADAL" clId="{FD846838-7606-43DA-B8D6-7C69EA7E61CE}" dt="2024-10-17T11:46:59.957" v="0" actId="680"/>
          <pc:sldLayoutMkLst>
            <pc:docMk/>
            <pc:sldMasterMk cId="3561510218" sldId="2147483648"/>
            <pc:sldLayoutMk cId="2089693022" sldId="2147483649"/>
          </pc:sldLayoutMkLst>
        </pc:sldLayoutChg>
      </pc:sldMasterChg>
      <pc:sldMasterChg chg="setBg modSldLayout">
        <pc:chgData name="Голубева Дарья Андреевна" userId="2a834013-5e8a-437b-a30e-ede92cebc3f4" providerId="ADAL" clId="{FD846838-7606-43DA-B8D6-7C69EA7E61CE}" dt="2024-10-21T13:23:37.429" v="4252"/>
        <pc:sldMasterMkLst>
          <pc:docMk/>
          <pc:sldMasterMk cId="718994289" sldId="2147483650"/>
        </pc:sldMasterMkLst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2984990438" sldId="2147483651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2542246747" sldId="2147483652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2465693656" sldId="2147483653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1858006423" sldId="2147483654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1275756649" sldId="2147483655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4000575991" sldId="2147483656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471140223" sldId="2147483657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3677224103" sldId="2147483658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1048622664" sldId="2147483659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2776934485" sldId="2147483660"/>
          </pc:sldLayoutMkLst>
        </pc:sldLayoutChg>
        <pc:sldLayoutChg chg="setBg">
          <pc:chgData name="Голубева Дарья Андреевна" userId="2a834013-5e8a-437b-a30e-ede92cebc3f4" providerId="ADAL" clId="{FD846838-7606-43DA-B8D6-7C69EA7E61CE}" dt="2024-10-21T13:23:37.429" v="4252"/>
          <pc:sldLayoutMkLst>
            <pc:docMk/>
            <pc:sldMasterMk cId="718994289" sldId="2147483650"/>
            <pc:sldLayoutMk cId="1706299498" sldId="214748366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9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3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9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4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9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0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5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7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4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2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2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1">
                <a:lumMod val="60000"/>
                <a:lumOff val="40000"/>
              </a:schemeClr>
            </a:gs>
            <a:gs pos="90000">
              <a:srgbClr val="A9B3C5"/>
            </a:gs>
            <a:gs pos="1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94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n-conflict.ru/" TargetMode="External"/><Relationship Id="rId2" Type="http://schemas.openxmlformats.org/officeDocument/2006/relationships/hyperlink" Target="https://vk.com/public21369602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burmistrovofficial@yandex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B5221-6E24-484B-A565-9551D8784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2" y="1041400"/>
            <a:ext cx="11673444" cy="2387600"/>
          </a:xfrm>
        </p:spPr>
        <p:txBody>
          <a:bodyPr/>
          <a:lstStyle/>
          <a:p>
            <a:r>
              <a:rPr lang="ru-RU" b="1" i="1" dirty="0">
                <a:solidFill>
                  <a:schemeClr val="bg1"/>
                </a:solidFill>
              </a:rPr>
              <a:t>ДОНСКАЯ АССОЦИАЦИЯ КОНФЛИКТОЛОГОВ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F54B90-9F51-4275-9691-F1DA85257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7"/>
            <a:ext cx="9144000" cy="1655762"/>
          </a:xfrm>
        </p:spPr>
        <p:txBody>
          <a:bodyPr/>
          <a:lstStyle/>
          <a:p>
            <a:r>
              <a:rPr lang="ru-RU" dirty="0"/>
              <a:t>Автономная некоммерческая организация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238B7-CA1A-4734-BF4B-20C1BCD4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035" y="5864855"/>
            <a:ext cx="4163929" cy="481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83BCFF-9B2D-4BD2-AD90-0B596DD6B181}"/>
              </a:ext>
            </a:extLst>
          </p:cNvPr>
          <p:cNvSpPr txBox="1"/>
          <p:nvPr/>
        </p:nvSpPr>
        <p:spPr>
          <a:xfrm>
            <a:off x="2712540" y="3874225"/>
            <a:ext cx="6766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Публичный годовой отчет за 2024 гг.</a:t>
            </a:r>
          </a:p>
        </p:txBody>
      </p:sp>
    </p:spTree>
    <p:extLst>
      <p:ext uri="{BB962C8B-B14F-4D97-AF65-F5344CB8AC3E}">
        <p14:creationId xmlns:p14="http://schemas.microsoft.com/office/powerpoint/2010/main" val="838944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деятельность в 2024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953F-0DC4-4F86-8574-6CDB9303948A}"/>
              </a:ext>
            </a:extLst>
          </p:cNvPr>
          <p:cNvSpPr txBox="1"/>
          <p:nvPr/>
        </p:nvSpPr>
        <p:spPr>
          <a:xfrm>
            <a:off x="176299" y="700643"/>
            <a:ext cx="1072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Методические семинары с представителями учреждений СПО в рамках проекта "Школа конфликтологии ПРО#КОНФЛИКТ" при поддержке Фонда президентских грантов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481EC1-EEA4-4B89-8A33-A6ADBC190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26" y="1539044"/>
            <a:ext cx="4639294" cy="26096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A25160-F30E-4DBA-A8F8-E394A53AE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774" y="1129345"/>
            <a:ext cx="4572000" cy="3429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427AA6-A7B7-4C95-A31A-4A34C6517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97" y="1687485"/>
            <a:ext cx="2601809" cy="46254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FAAB18-463B-4973-882E-897A51D7B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646" y="4340718"/>
            <a:ext cx="3626479" cy="203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09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деятельность в 2024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953F-0DC4-4F86-8574-6CDB9303948A}"/>
              </a:ext>
            </a:extLst>
          </p:cNvPr>
          <p:cNvSpPr txBox="1"/>
          <p:nvPr/>
        </p:nvSpPr>
        <p:spPr>
          <a:xfrm>
            <a:off x="176299" y="700643"/>
            <a:ext cx="117095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err="1"/>
              <a:t>Конфликтологическая</a:t>
            </a:r>
            <a:r>
              <a:rPr lang="ru-RU" dirty="0"/>
              <a:t> игра «</a:t>
            </a:r>
            <a:r>
              <a:rPr lang="ru-RU" dirty="0" err="1"/>
              <a:t>Конфликтологические</a:t>
            </a:r>
            <a:r>
              <a:rPr lang="ru-RU" dirty="0"/>
              <a:t> исследования и медиация».</a:t>
            </a:r>
          </a:p>
          <a:p>
            <a:pPr marL="285750" indent="-285750">
              <a:buFontTx/>
              <a:buChar char="-"/>
            </a:pPr>
            <a:r>
              <a:rPr lang="ru-RU" dirty="0"/>
              <a:t>В рамках X Всероссийской научной конференции студентов, магистрантов, аспирантов и молодых ученых «Путь в науку» прошла </a:t>
            </a:r>
            <a:r>
              <a:rPr lang="ru-RU" dirty="0" err="1"/>
              <a:t>Конфликтологическая</a:t>
            </a:r>
            <a:r>
              <a:rPr lang="ru-RU" dirty="0"/>
              <a:t> игра от СНО «</a:t>
            </a:r>
            <a:r>
              <a:rPr lang="ru-RU" dirty="0" err="1"/>
              <a:t>Конфликтологические</a:t>
            </a:r>
            <a:r>
              <a:rPr lang="ru-RU" dirty="0"/>
              <a:t> исследования и медиация». Участие в игре приняли студенты 1 курса Конфликтологии</a:t>
            </a:r>
          </a:p>
          <a:p>
            <a:r>
              <a:rPr lang="ru-RU" dirty="0">
                <a:solidFill>
                  <a:schemeClr val="bg1"/>
                </a:solidFill>
              </a:rPr>
              <a:t>Главная задача игры — обучить участников аргументации и эффективному применению информации.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744CFF-223F-4C34-B222-A8CB6E305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0" y="2328348"/>
            <a:ext cx="4685749" cy="3514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236EC7-277E-4268-BDAD-F742F4AB0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153" y="2328348"/>
            <a:ext cx="3130664" cy="4174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0F1E3F-E070-44C3-B724-34A18714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641" y="2328348"/>
            <a:ext cx="3130664" cy="41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6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деятельность в 2024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953F-0DC4-4F86-8574-6CDB9303948A}"/>
              </a:ext>
            </a:extLst>
          </p:cNvPr>
          <p:cNvSpPr txBox="1"/>
          <p:nvPr/>
        </p:nvSpPr>
        <p:spPr>
          <a:xfrm>
            <a:off x="176299" y="700643"/>
            <a:ext cx="10725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АНО «Донская ассоциация конфликтологов» - партнер в реализации проекта «Наш выбор – безопасность» при поддержке Фонда президентских грантов</a:t>
            </a:r>
          </a:p>
          <a:p>
            <a:r>
              <a:rPr lang="ru-RU" dirty="0"/>
              <a:t>АНО «Донская ассоциация конфликтологов» - партнер в реализации проекта «Наш выбор – безопасность», который реализует АНО "Центр социальных услуг и профилактики насилия "Ресурс" при поддержке Фонда президентских грантов. 11.04.24г. прошел первый Семинар-тренинг по подготовке волонтёров в рамках проекта, который провели сотрудники АНО «Донская ассоциация конфликтологов».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DF0A72-047D-4F78-9455-853DB9E38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17" y="2635815"/>
            <a:ext cx="4738595" cy="35539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5C4602-788B-4DD6-9C97-65AD2DD75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0809" y="2302444"/>
            <a:ext cx="3165516" cy="42206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B0D1E6-D93F-41D6-A238-FB00B3C00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729" y="2635815"/>
            <a:ext cx="2790263" cy="37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8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деятельность в 2024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953F-0DC4-4F86-8574-6CDB9303948A}"/>
              </a:ext>
            </a:extLst>
          </p:cNvPr>
          <p:cNvSpPr txBox="1"/>
          <p:nvPr/>
        </p:nvSpPr>
        <p:spPr>
          <a:xfrm>
            <a:off x="0" y="612700"/>
            <a:ext cx="11531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Летняя тематическая смена «</a:t>
            </a:r>
            <a:r>
              <a:rPr lang="ru-RU" dirty="0" err="1"/>
              <a:t>PROконфликт</a:t>
            </a:r>
            <a:r>
              <a:rPr lang="ru-RU" dirty="0"/>
              <a:t>: мастер переговоров» 12.08.2024-25.08.2024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12 августа состоялось открытие летней тематической смены «</a:t>
            </a:r>
            <a:r>
              <a:rPr lang="ru-RU" dirty="0" err="1">
                <a:solidFill>
                  <a:schemeClr val="bg1"/>
                </a:solidFill>
              </a:rPr>
              <a:t>PROконфликт</a:t>
            </a:r>
            <a:r>
              <a:rPr lang="ru-RU" dirty="0">
                <a:solidFill>
                  <a:schemeClr val="bg1"/>
                </a:solidFill>
              </a:rPr>
              <a:t>: мастер переговоров», реализуемой кафедрой конфликтологии и национальной безопасности Института социологии и регионоведения на базе "Витязь" в с. </a:t>
            </a:r>
            <a:r>
              <a:rPr lang="ru-RU" dirty="0" err="1">
                <a:solidFill>
                  <a:schemeClr val="bg1"/>
                </a:solidFill>
              </a:rPr>
              <a:t>Дивноморское</a:t>
            </a:r>
            <a:r>
              <a:rPr lang="ru-RU" dirty="0">
                <a:solidFill>
                  <a:schemeClr val="bg1"/>
                </a:solidFill>
              </a:rPr>
              <a:t>. Участникам посещали тренинги</a:t>
            </a:r>
          </a:p>
          <a:p>
            <a:r>
              <a:rPr lang="ru-RU" dirty="0">
                <a:solidFill>
                  <a:schemeClr val="bg1"/>
                </a:solidFill>
              </a:rPr>
              <a:t> по эффективным переговорам, лекции, игры.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B5A1EB-8909-4F9D-96AF-E1FFDCC67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9" b="18605"/>
          <a:stretch/>
        </p:blipFill>
        <p:spPr>
          <a:xfrm>
            <a:off x="176299" y="3018654"/>
            <a:ext cx="5767943" cy="2803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F1F7EE-62D8-4DA6-BADD-8340426CF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25802"/>
            <a:ext cx="5767943" cy="43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42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деятельность в 2024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953F-0DC4-4F86-8574-6CDB9303948A}"/>
              </a:ext>
            </a:extLst>
          </p:cNvPr>
          <p:cNvSpPr txBox="1"/>
          <p:nvPr/>
        </p:nvSpPr>
        <p:spPr>
          <a:xfrm>
            <a:off x="0" y="612700"/>
            <a:ext cx="11531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Летняя тематическая смена «</a:t>
            </a:r>
            <a:r>
              <a:rPr lang="ru-RU" dirty="0" err="1"/>
              <a:t>PROконфликт</a:t>
            </a:r>
            <a:r>
              <a:rPr lang="ru-RU" dirty="0"/>
              <a:t>: мастер переговоров» 12.08.2024-25.08.2024</a:t>
            </a:r>
          </a:p>
          <a:p>
            <a:r>
              <a:rPr lang="ru-RU" dirty="0"/>
              <a:t>Программа повышения квалификации «</a:t>
            </a:r>
            <a:r>
              <a:rPr lang="ru-RU" dirty="0" err="1"/>
              <a:t>PROконфликт</a:t>
            </a:r>
            <a:r>
              <a:rPr lang="ru-RU" dirty="0"/>
              <a:t>: мастер переговоров» рассчитана на 72 академических часа, две недели обучения, включает в себя три модуля: 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Модуль 1. «Структура переговорного процесса (подготовка)»;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Модуль 2. «Ход процесса переговоров и интересы сторон»;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Модуль 3. «Поиски компромисса и тактики торга».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60AB4E-2BE3-4B89-82B4-034BC7A88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3" y="2857576"/>
            <a:ext cx="5377857" cy="33369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7D0791-E20B-4A01-B08E-E11304F2A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112" y="2367026"/>
            <a:ext cx="6223795" cy="39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88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Информация о финансовой деятельности</a:t>
            </a:r>
          </a:p>
          <a:p>
            <a:pPr marL="0" indent="0">
              <a:buNone/>
            </a:pPr>
            <a:r>
              <a:rPr lang="ru-RU" dirty="0"/>
              <a:t>Бухгалтерский баланс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35313" y="3198167"/>
            <a:ext cx="564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/>
              <a:t>Отчет о целевом использовании средств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FD31A3-0A0E-4AE3-975C-7509EF638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6" y="1045251"/>
            <a:ext cx="10513052" cy="20157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8A1024-0148-409B-A853-0CABEE57D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6" y="3707712"/>
            <a:ext cx="11222016" cy="10764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2E85-FC9B-4780-B87A-CE58C86B3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905" y="5444896"/>
            <a:ext cx="9659698" cy="10574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0829B2-7355-44EC-8641-D96F37FF46DE}"/>
              </a:ext>
            </a:extLst>
          </p:cNvPr>
          <p:cNvSpPr txBox="1"/>
          <p:nvPr/>
        </p:nvSpPr>
        <p:spPr>
          <a:xfrm>
            <a:off x="1384905" y="4931273"/>
            <a:ext cx="7735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Проект Школа Конфликтологии «ПРО</a:t>
            </a:r>
            <a:r>
              <a:rPr lang="en-US" sz="2000" dirty="0"/>
              <a:t>#</a:t>
            </a:r>
            <a:r>
              <a:rPr lang="ru-RU" sz="2000" dirty="0"/>
              <a:t>конфликт»</a:t>
            </a:r>
          </a:p>
        </p:txBody>
      </p:sp>
    </p:spTree>
    <p:extLst>
      <p:ext uri="{BB962C8B-B14F-4D97-AF65-F5344CB8AC3E}">
        <p14:creationId xmlns:p14="http://schemas.microsoft.com/office/powerpoint/2010/main" val="309362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Наши публикации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7210-CE1B-438D-B63D-F97919DC61A7}"/>
              </a:ext>
            </a:extLst>
          </p:cNvPr>
          <p:cNvSpPr txBox="1"/>
          <p:nvPr/>
        </p:nvSpPr>
        <p:spPr>
          <a:xfrm>
            <a:off x="1506582" y="1149375"/>
            <a:ext cx="1002435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-    Сборник VII Всероссийский конфликтологический Форум «Векторы развития современной конфликтологии»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С.А. Мартиросян, Г.К. Овруцкая «К вопросу о формировании </a:t>
            </a:r>
            <a:r>
              <a:rPr lang="ru-RU" dirty="0" err="1">
                <a:solidFill>
                  <a:schemeClr val="bg1"/>
                </a:solidFill>
              </a:rPr>
              <a:t>конфликтологических</a:t>
            </a:r>
            <a:r>
              <a:rPr lang="ru-RU" dirty="0">
                <a:solidFill>
                  <a:schemeClr val="bg1"/>
                </a:solidFill>
              </a:rPr>
              <a:t> компетенций у обучающихся в системе Среднего профессионального образования»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Учебное пособие. С.А. Мартиросян, Г.К. Овруцкая  «Управление социальными конфликтами: компетентностный подход»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С.А. Мартиросян «Ситуационный метод обучения в преподавании дисциплин юридических направлений как фактор формирования нравственных ценностей у студентов»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С.А. Мартиросян «Управление социально-педагогическими конфликтами в образовательных учреждениях»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В.Н. Коновалов «Международные отношения как взаимодействие национальных интересов: в терминах силы или легитимности?»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В.Н. Коновалов «Гражданская идентичность в Российском обществе: к вопросу о прогнозировании»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В.Н. Коновалов «Трансграничные взаимодействия: к методологии исследования»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А.С. Турова «Управление социально-педагогическими конфликтами в образовательных учреждениях»</a:t>
            </a:r>
          </a:p>
        </p:txBody>
      </p:sp>
    </p:spTree>
    <p:extLst>
      <p:ext uri="{BB962C8B-B14F-4D97-AF65-F5344CB8AC3E}">
        <p14:creationId xmlns:p14="http://schemas.microsoft.com/office/powerpoint/2010/main" val="3811624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Наши партнёры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93B0E0-7F6E-4177-8BC9-0E822E4A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97" y="2454266"/>
            <a:ext cx="1542422" cy="1426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15997-342F-4A22-8F4E-C06039BF389D}"/>
              </a:ext>
            </a:extLst>
          </p:cNvPr>
          <p:cNvSpPr txBox="1"/>
          <p:nvPr/>
        </p:nvSpPr>
        <p:spPr>
          <a:xfrm>
            <a:off x="3392706" y="296260"/>
            <a:ext cx="6097978" cy="105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95"/>
              </a:spcBef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ФЕДЕРАЛЬНЫЙ УНИВЕРСИТЕТ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AA1E24-B709-4A84-AB09-FACDAC8E9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79" y="1461351"/>
            <a:ext cx="4771341" cy="29418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6FB67C-7F19-452A-B1F0-1E6BD792B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280" y="1461351"/>
            <a:ext cx="4825583" cy="2941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BD6317-C3BB-4491-B536-E20EE47CF3C4}"/>
              </a:ext>
            </a:extLst>
          </p:cNvPr>
          <p:cNvSpPr txBox="1"/>
          <p:nvPr/>
        </p:nvSpPr>
        <p:spPr>
          <a:xfrm>
            <a:off x="901475" y="1425279"/>
            <a:ext cx="38677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СОЦИОЛОГИИ И РЕГИОНОВЕДЕНИЯ ЮФУ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6E6B09-772A-4EE2-85AD-40A816FDCCFB}"/>
              </a:ext>
            </a:extLst>
          </p:cNvPr>
          <p:cNvSpPr txBox="1"/>
          <p:nvPr/>
        </p:nvSpPr>
        <p:spPr>
          <a:xfrm>
            <a:off x="927813" y="3225559"/>
            <a:ext cx="3815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КАФЕДРА КОНФЛИКТОЛОГИИ И НАЦИОНАЛЬНОЙ БЕЗОПАСНОСТИ ЮФУ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D9BF84-EDAB-4597-82E7-B9C4C7F2FF25}"/>
              </a:ext>
            </a:extLst>
          </p:cNvPr>
          <p:cNvSpPr txBox="1"/>
          <p:nvPr/>
        </p:nvSpPr>
        <p:spPr>
          <a:xfrm>
            <a:off x="646176" y="4712768"/>
            <a:ext cx="108388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Заведующий кафедрой Конфликтологии и национальной безопасности ЮФУ</a:t>
            </a:r>
          </a:p>
          <a:p>
            <a:pPr algn="ctr"/>
            <a:r>
              <a:rPr lang="ru-RU" b="1" i="1" dirty="0" err="1">
                <a:solidFill>
                  <a:schemeClr val="bg1"/>
                </a:solidFill>
              </a:rPr>
              <a:t>Д.с.н</a:t>
            </a:r>
            <a:r>
              <a:rPr lang="ru-RU" b="1" i="1" dirty="0">
                <a:solidFill>
                  <a:schemeClr val="bg1"/>
                </a:solidFill>
              </a:rPr>
              <a:t>., профессор </a:t>
            </a:r>
            <a:r>
              <a:rPr lang="ru-RU" b="1" i="1" dirty="0" err="1">
                <a:solidFill>
                  <a:schemeClr val="bg1"/>
                </a:solidFill>
              </a:rPr>
              <a:t>В.Н.Гурба</a:t>
            </a:r>
            <a:endParaRPr lang="ru-RU" b="1" i="1" dirty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Заместитель полномочного представителя Президента России в Южном Федеральном Округе</a:t>
            </a:r>
          </a:p>
        </p:txBody>
      </p:sp>
    </p:spTree>
    <p:extLst>
      <p:ext uri="{BB962C8B-B14F-4D97-AF65-F5344CB8AC3E}">
        <p14:creationId xmlns:p14="http://schemas.microsoft.com/office/powerpoint/2010/main" val="3271847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4B40BB-4D2C-4881-BE29-47F2773C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596" y="3097662"/>
            <a:ext cx="4767485" cy="349958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Наши партнёры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93B0E0-7F6E-4177-8BC9-0E822E4AF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11" y="1472530"/>
            <a:ext cx="1542422" cy="1426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15997-342F-4A22-8F4E-C06039BF389D}"/>
              </a:ext>
            </a:extLst>
          </p:cNvPr>
          <p:cNvSpPr txBox="1"/>
          <p:nvPr/>
        </p:nvSpPr>
        <p:spPr>
          <a:xfrm>
            <a:off x="3392706" y="296260"/>
            <a:ext cx="6097978" cy="105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95"/>
              </a:spcBef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ФЕДЕРАЛЬНЫЙ УНИВЕРСИТЕТ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8E905E-0EC1-43C2-A309-E04FA99ED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277" y="1068526"/>
            <a:ext cx="1529048" cy="20291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B26C26-7A81-4EA5-B1D9-6F1C66C93DEE}"/>
              </a:ext>
            </a:extLst>
          </p:cNvPr>
          <p:cNvSpPr txBox="1"/>
          <p:nvPr/>
        </p:nvSpPr>
        <p:spPr>
          <a:xfrm>
            <a:off x="8202089" y="3166875"/>
            <a:ext cx="35402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Министерство общего и профессионального образования Ростовской области</a:t>
            </a:r>
          </a:p>
          <a:p>
            <a:pPr algn="ctr"/>
            <a:r>
              <a:rPr lang="ru-RU" dirty="0"/>
              <a:t>Министерство общего и профессионального образования Ростовской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19FC5-6EAF-460C-ABFD-7FDDC4CD4849}"/>
              </a:ext>
            </a:extLst>
          </p:cNvPr>
          <p:cNvSpPr txBox="1"/>
          <p:nvPr/>
        </p:nvSpPr>
        <p:spPr>
          <a:xfrm>
            <a:off x="7659584" y="4937825"/>
            <a:ext cx="4532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Остапенко Анна Владимировна – главный специалист сектора сетевого взаимодействия с организациями профессионального образования управления непрерывного образования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E299D9-9164-4130-BA2F-2A79C06806CD}"/>
              </a:ext>
            </a:extLst>
          </p:cNvPr>
          <p:cNvSpPr txBox="1"/>
          <p:nvPr/>
        </p:nvSpPr>
        <p:spPr>
          <a:xfrm>
            <a:off x="3292966" y="3305374"/>
            <a:ext cx="35987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Кандидат социологических наук, доцент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Директор Института социологии и регионоведения  ЮФУ – </a:t>
            </a:r>
            <a:r>
              <a:rPr lang="ru-RU" dirty="0" err="1">
                <a:solidFill>
                  <a:schemeClr val="bg1"/>
                </a:solidFill>
              </a:rPr>
              <a:t>Бедрик</a:t>
            </a:r>
            <a:r>
              <a:rPr lang="ru-RU" dirty="0">
                <a:solidFill>
                  <a:schemeClr val="bg1"/>
                </a:solidFill>
              </a:rPr>
              <a:t> Андрей Владимирович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12D447-F8B5-4288-874E-815E4484E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07" y="3097662"/>
            <a:ext cx="2704431" cy="29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5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Дипломы, благодарности, отзывы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4A166-2EF4-41CC-BD7F-C5A6A0156494}"/>
              </a:ext>
            </a:extLst>
          </p:cNvPr>
          <p:cNvSpPr txBox="1"/>
          <p:nvPr/>
        </p:nvSpPr>
        <p:spPr>
          <a:xfrm>
            <a:off x="4093939" y="3472402"/>
            <a:ext cx="80980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Победитель конкурса на получение субсидий социально ориентированными некоммерческими организациями на реализацию общественно значимых (социальных) программ (проектов) в 2022 году.;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Победитель  Второй конкурса ФПГ в 2023г. </a:t>
            </a:r>
          </a:p>
          <a:p>
            <a:r>
              <a:rPr lang="ru-RU" dirty="0">
                <a:solidFill>
                  <a:schemeClr val="bg1"/>
                </a:solidFill>
              </a:rPr>
              <a:t>Грантовое направление: «Поддержка проектов в     области науки, образования, просвещения»;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C4FEC0-CFD8-4231-BFB1-48144ADD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393" y="834877"/>
            <a:ext cx="5254683" cy="21636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60D649-0663-4CD9-96C7-7A9B67460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85" y="834877"/>
            <a:ext cx="3787753" cy="50483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3434C4-F1CD-4679-92AA-F4D57960CD43}"/>
              </a:ext>
            </a:extLst>
          </p:cNvPr>
          <p:cNvSpPr txBox="1"/>
          <p:nvPr/>
        </p:nvSpPr>
        <p:spPr>
          <a:xfrm>
            <a:off x="4075069" y="1277654"/>
            <a:ext cx="27313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ПОБЕДИТЕЛЬ КОНКУРСА СОЦИАЛЬНЫХ ПРОЕКТОВ ОБРАЗОВАТЕЛЬНОЙ ПРОГРАММЫ «ОБУЧЕНИЕ СЛУЖЕНИЕМ»</a:t>
            </a:r>
          </a:p>
        </p:txBody>
      </p:sp>
    </p:spTree>
    <p:extLst>
      <p:ext uri="{BB962C8B-B14F-4D97-AF65-F5344CB8AC3E}">
        <p14:creationId xmlns:p14="http://schemas.microsoft.com/office/powerpoint/2010/main" val="3781192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52AE-4723-4DFE-B2BA-FC48BD35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53"/>
            <a:ext cx="10515600" cy="982793"/>
          </a:xfrm>
        </p:spPr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7828"/>
            <a:ext cx="10515600" cy="4351338"/>
          </a:xfrm>
        </p:spPr>
        <p:txBody>
          <a:bodyPr>
            <a:normAutofit fontScale="77500" lnSpcReduction="20000"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Приветственное слово______________________________________________3</a:t>
            </a:r>
          </a:p>
          <a:p>
            <a:r>
              <a:rPr lang="ru-RU" dirty="0">
                <a:solidFill>
                  <a:schemeClr val="bg1"/>
                </a:solidFill>
              </a:rPr>
              <a:t>Об организации___________________________________________________ 4</a:t>
            </a:r>
          </a:p>
          <a:p>
            <a:r>
              <a:rPr lang="ru-RU" dirty="0">
                <a:solidFill>
                  <a:schemeClr val="bg1"/>
                </a:solidFill>
              </a:rPr>
              <a:t>Наша команда____________________________________________________ 5</a:t>
            </a:r>
          </a:p>
          <a:p>
            <a:r>
              <a:rPr lang="ru-RU" dirty="0">
                <a:solidFill>
                  <a:schemeClr val="bg1"/>
                </a:solidFill>
              </a:rPr>
              <a:t>Наша деятельность в 2024 году______________________________________ 8</a:t>
            </a:r>
          </a:p>
          <a:p>
            <a:r>
              <a:rPr lang="ru-RU" dirty="0">
                <a:solidFill>
                  <a:schemeClr val="bg1"/>
                </a:solidFill>
              </a:rPr>
              <a:t>Информация о финансовой деятельности____________________________ 15</a:t>
            </a:r>
          </a:p>
          <a:p>
            <a:r>
              <a:rPr lang="ru-RU" dirty="0">
                <a:solidFill>
                  <a:schemeClr val="bg1"/>
                </a:solidFill>
              </a:rPr>
              <a:t>Наши публикации________________________________________________ 16</a:t>
            </a:r>
          </a:p>
          <a:p>
            <a:r>
              <a:rPr lang="ru-RU" dirty="0">
                <a:solidFill>
                  <a:schemeClr val="bg1"/>
                </a:solidFill>
              </a:rPr>
              <a:t>Наши партнёры__________________________________________________ 17</a:t>
            </a:r>
          </a:p>
          <a:p>
            <a:r>
              <a:rPr lang="ru-RU" dirty="0">
                <a:solidFill>
                  <a:schemeClr val="bg1"/>
                </a:solidFill>
              </a:rPr>
              <a:t>Дипломы, благодарности, отзывы___________________________________19</a:t>
            </a:r>
          </a:p>
          <a:p>
            <a:r>
              <a:rPr lang="ru-RU" dirty="0">
                <a:solidFill>
                  <a:schemeClr val="bg1"/>
                </a:solidFill>
              </a:rPr>
              <a:t>Наши планы на 2025 год___________________________________________ 22</a:t>
            </a:r>
          </a:p>
          <a:p>
            <a:r>
              <a:rPr lang="ru-RU" dirty="0">
                <a:solidFill>
                  <a:schemeClr val="bg1"/>
                </a:solidFill>
              </a:rPr>
              <a:t>Методические материалы_________________________________________ 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8" y="5510082"/>
            <a:ext cx="1913759" cy="12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30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5A8AC5-9DA5-4F37-9592-DBC2A9D7B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283"/>
          <a:stretch/>
        </p:blipFill>
        <p:spPr>
          <a:xfrm>
            <a:off x="5834249" y="2109377"/>
            <a:ext cx="3237257" cy="41274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Дипломы, благодарности, отзывы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962613-067F-41FE-AD30-D7F4E52FE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843" y="122150"/>
            <a:ext cx="3211974" cy="5717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A8EF6-70C5-4328-9DCC-9CADF4CB5C31}"/>
              </a:ext>
            </a:extLst>
          </p:cNvPr>
          <p:cNvSpPr txBox="1"/>
          <p:nvPr/>
        </p:nvSpPr>
        <p:spPr>
          <a:xfrm>
            <a:off x="238055" y="737686"/>
            <a:ext cx="6097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Волонтеры АНО «ДАК» - жюри научно-практической конференции «</a:t>
            </a:r>
            <a:r>
              <a:rPr lang="ru-RU" dirty="0" err="1"/>
              <a:t>Буллинг</a:t>
            </a:r>
            <a:r>
              <a:rPr lang="ru-RU" dirty="0"/>
              <a:t> в современном обществе», приуроченная к Международному дню солидарности людей.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24939C-45D3-476D-8624-AD6ABF43B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13" y="2109377"/>
            <a:ext cx="5035980" cy="37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20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Дипломы, благодарности, отзывы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F78AD5-D461-43A7-82CC-648699F38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44" b="4332"/>
          <a:stretch/>
        </p:blipFill>
        <p:spPr>
          <a:xfrm>
            <a:off x="86702" y="711729"/>
            <a:ext cx="6353044" cy="2601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4E044-C8E1-45AB-B6A0-530C346A0E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72" b="14077"/>
          <a:stretch/>
        </p:blipFill>
        <p:spPr>
          <a:xfrm>
            <a:off x="883608" y="3368462"/>
            <a:ext cx="6253461" cy="31354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C23210-C6D5-47DA-A66A-2B329F261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211" y="122150"/>
            <a:ext cx="4572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68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E76CB3-8A3C-4FDA-B16A-BD3902607C9F}"/>
              </a:ext>
            </a:extLst>
          </p:cNvPr>
          <p:cNvSpPr/>
          <p:nvPr/>
        </p:nvSpPr>
        <p:spPr>
          <a:xfrm>
            <a:off x="449679" y="4420049"/>
            <a:ext cx="2317272" cy="12524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9FDAB4-19BD-4B5D-8E14-A87C7A13E86A}"/>
              </a:ext>
            </a:extLst>
          </p:cNvPr>
          <p:cNvSpPr/>
          <p:nvPr/>
        </p:nvSpPr>
        <p:spPr>
          <a:xfrm>
            <a:off x="4589737" y="760758"/>
            <a:ext cx="2902601" cy="1665391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Наши планы на 2025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1C344-A7DC-4902-8576-71C1D7206833}"/>
              </a:ext>
            </a:extLst>
          </p:cNvPr>
          <p:cNvSpPr txBox="1"/>
          <p:nvPr/>
        </p:nvSpPr>
        <p:spPr>
          <a:xfrm>
            <a:off x="4213810" y="703812"/>
            <a:ext cx="3431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Ежегодный Всероссийский конфликтологический форум «Векторы развития современной конфликтологии» - декабрь 2025 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C00D5F-AAFE-4ECD-AA42-182E89ABC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04" y="122150"/>
            <a:ext cx="4320963" cy="2880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148E88-CF50-4185-8476-1464EF5BC500}"/>
              </a:ext>
            </a:extLst>
          </p:cNvPr>
          <p:cNvSpPr txBox="1"/>
          <p:nvPr/>
        </p:nvSpPr>
        <p:spPr>
          <a:xfrm>
            <a:off x="449679" y="4307634"/>
            <a:ext cx="24251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Региональный конфликтологический конкурс «Юный конфликтолог» - май 2025 г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794E90-420B-4DE5-A6D1-585966DD1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66" y="1917070"/>
            <a:ext cx="3751365" cy="25029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70B25D-F3FC-4FCF-99EA-C67188E6C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531" y="3039799"/>
            <a:ext cx="4355363" cy="351426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6414FD-98A7-440C-BFFE-E0622FC08FB1}"/>
              </a:ext>
            </a:extLst>
          </p:cNvPr>
          <p:cNvSpPr/>
          <p:nvPr/>
        </p:nvSpPr>
        <p:spPr>
          <a:xfrm>
            <a:off x="8395894" y="4144488"/>
            <a:ext cx="2921290" cy="1365663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Летняя </a:t>
            </a:r>
            <a:r>
              <a:rPr lang="ru-RU" dirty="0" err="1">
                <a:solidFill>
                  <a:schemeClr val="bg1"/>
                </a:solidFill>
              </a:rPr>
              <a:t>конфликтологическая</a:t>
            </a:r>
            <a:r>
              <a:rPr lang="ru-RU" dirty="0">
                <a:solidFill>
                  <a:schemeClr val="bg1"/>
                </a:solidFill>
              </a:rPr>
              <a:t> школа «ПРО</a:t>
            </a:r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ru-RU" dirty="0">
                <a:solidFill>
                  <a:schemeClr val="bg1"/>
                </a:solidFill>
              </a:rPr>
              <a:t>Конфликт» - август 2025 г.</a:t>
            </a:r>
          </a:p>
        </p:txBody>
      </p:sp>
    </p:spTree>
    <p:extLst>
      <p:ext uri="{BB962C8B-B14F-4D97-AF65-F5344CB8AC3E}">
        <p14:creationId xmlns:p14="http://schemas.microsoft.com/office/powerpoint/2010/main" val="2610423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Наши планы на 2025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F18531-E68D-445A-80E7-E71A6A0A39AB}"/>
              </a:ext>
            </a:extLst>
          </p:cNvPr>
          <p:cNvSpPr txBox="1"/>
          <p:nvPr/>
        </p:nvSpPr>
        <p:spPr>
          <a:xfrm>
            <a:off x="449679" y="990992"/>
            <a:ext cx="4597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Школа конфликтологии и </a:t>
            </a:r>
            <a:r>
              <a:rPr lang="ru-RU" dirty="0" err="1"/>
              <a:t>волонтерства</a:t>
            </a:r>
            <a:r>
              <a:rPr lang="ru-RU" dirty="0"/>
              <a:t> "ПРО#КОНФЛИКТ» 01.02.2025-30.06.2026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B2C26-AAF5-424E-B914-F9E4477B9628}"/>
              </a:ext>
            </a:extLst>
          </p:cNvPr>
          <p:cNvSpPr txBox="1"/>
          <p:nvPr/>
        </p:nvSpPr>
        <p:spPr>
          <a:xfrm>
            <a:off x="6246720" y="676649"/>
            <a:ext cx="53651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Формирование </a:t>
            </a:r>
            <a:r>
              <a:rPr lang="ru-RU" dirty="0" err="1"/>
              <a:t>конфликтологических</a:t>
            </a:r>
            <a:r>
              <a:rPr lang="ru-RU" dirty="0"/>
              <a:t> и медиативных компетенций у представителей НКО и национально-культурных автономий г. Ростова-на-Дону 01.02.2025-30.06.2026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DD0386-FDB7-49FF-B667-CC6794C2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86" y="1973307"/>
            <a:ext cx="5191601" cy="38937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C84CF8-0FCF-4C8E-AB1B-8D92669EB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720" y="1973307"/>
            <a:ext cx="5191602" cy="389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88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Методические материалы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CC9C49-2243-4870-9800-70C85B06F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9" y="867483"/>
            <a:ext cx="3713521" cy="5048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4A521D-2F70-418A-8AF9-FB8F33DDD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21307" y="-324962"/>
            <a:ext cx="5533316" cy="75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06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Методические материалы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211F5D-0DBA-4179-88D5-73D3E3D77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04" y="732507"/>
            <a:ext cx="3687881" cy="52229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2D91DB-0AED-4863-BD2D-E3BD69CEF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560" y="536314"/>
            <a:ext cx="4139541" cy="5741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4E9E36-961F-458C-8980-F37BDFABC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676" y="649380"/>
            <a:ext cx="3631081" cy="522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1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Методические материалы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40FF4C-A0BD-484C-AF9A-6574EC59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28" y="932154"/>
            <a:ext cx="4171922" cy="54646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7ADD1C-603F-4458-BE45-322F99C9A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15066" y="0"/>
            <a:ext cx="4993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0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49"/>
            <a:ext cx="11531138" cy="59355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Информацию и новости о деятельности АНО «Донская ассоциация конфликтологов» вы также можете найти: </a:t>
            </a:r>
          </a:p>
          <a:p>
            <a:r>
              <a:rPr lang="en-US" dirty="0">
                <a:hlinkClick r:id="rId2"/>
              </a:rPr>
              <a:t>https://vk.com/public213696026</a:t>
            </a:r>
            <a:endParaRPr lang="ru-RU" dirty="0"/>
          </a:p>
          <a:p>
            <a:r>
              <a:rPr lang="en-US" dirty="0">
                <a:hlinkClick r:id="rId3"/>
              </a:rPr>
              <a:t>https://www.don-conflict.ru/</a:t>
            </a:r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Мартиросян София </a:t>
            </a:r>
            <a:r>
              <a:rPr lang="ru-RU" dirty="0" err="1">
                <a:solidFill>
                  <a:schemeClr val="bg1"/>
                </a:solidFill>
              </a:rPr>
              <a:t>Ашотовна</a:t>
            </a:r>
            <a:r>
              <a:rPr lang="ru-RU" dirty="0">
                <a:solidFill>
                  <a:schemeClr val="bg1"/>
                </a:solidFill>
              </a:rPr>
              <a:t> +7 (919) 886-13-35</a:t>
            </a:r>
          </a:p>
          <a:p>
            <a:r>
              <a:rPr lang="ru-RU" dirty="0">
                <a:solidFill>
                  <a:schemeClr val="bg1"/>
                </a:solidFill>
              </a:rPr>
              <a:t>donconflict@yandex.ru</a:t>
            </a:r>
          </a:p>
          <a:p>
            <a:r>
              <a:rPr lang="ru-RU" dirty="0">
                <a:solidFill>
                  <a:schemeClr val="bg1"/>
                </a:solidFill>
              </a:rPr>
              <a:t>Бурмистров Никита Николаевич+7 (989) 720-11-76</a:t>
            </a:r>
          </a:p>
          <a:p>
            <a:r>
              <a:rPr lang="ru-RU" dirty="0">
                <a:hlinkClick r:id="rId4"/>
              </a:rPr>
              <a:t>burmistrovofficial@yandex.ru</a:t>
            </a:r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Полное название организации	ДОНСКАЯ АССОЦИАЦИЯ КОНФЛИКТОЛОГОВ</a:t>
            </a:r>
          </a:p>
          <a:p>
            <a:r>
              <a:rPr lang="ru-RU" dirty="0">
                <a:solidFill>
                  <a:schemeClr val="bg1"/>
                </a:solidFill>
              </a:rPr>
              <a:t>ОКОПФ	Объединения юридических лиц</a:t>
            </a:r>
          </a:p>
          <a:p>
            <a:r>
              <a:rPr lang="ru-RU" dirty="0">
                <a:solidFill>
                  <a:schemeClr val="bg1"/>
                </a:solidFill>
              </a:rPr>
              <a:t>ОКОГУ	Организации, учрежденные юридическими лицами или гражданами, или юридическими лицами и гражданами совместно</a:t>
            </a:r>
          </a:p>
          <a:p>
            <a:r>
              <a:rPr lang="ru-RU" dirty="0">
                <a:solidFill>
                  <a:schemeClr val="bg1"/>
                </a:solidFill>
              </a:rPr>
              <a:t>ИНН	6168111583</a:t>
            </a:r>
          </a:p>
          <a:p>
            <a:r>
              <a:rPr lang="ru-RU" dirty="0">
                <a:solidFill>
                  <a:schemeClr val="bg1"/>
                </a:solidFill>
              </a:rPr>
              <a:t>ОГРН	1206100017628</a:t>
            </a:r>
          </a:p>
          <a:p>
            <a:r>
              <a:rPr lang="ru-RU" dirty="0">
                <a:solidFill>
                  <a:schemeClr val="bg1"/>
                </a:solidFill>
              </a:rPr>
              <a:t>КПП	616801001</a:t>
            </a:r>
          </a:p>
          <a:p>
            <a:r>
              <a:rPr lang="ru-RU" dirty="0">
                <a:solidFill>
                  <a:schemeClr val="bg1"/>
                </a:solidFill>
              </a:rPr>
              <a:t>ОКАТО	Ростовская область, Ростов-на-Дону, Советский</a:t>
            </a:r>
          </a:p>
          <a:p>
            <a:r>
              <a:rPr lang="ru-RU" dirty="0">
                <a:solidFill>
                  <a:schemeClr val="bg1"/>
                </a:solidFill>
              </a:rPr>
              <a:t>ОКПО	46995525</a:t>
            </a:r>
          </a:p>
          <a:p>
            <a:r>
              <a:rPr lang="ru-RU" dirty="0">
                <a:solidFill>
                  <a:schemeClr val="bg1"/>
                </a:solidFill>
              </a:rPr>
              <a:t>ОКТМО	Ростовская область, Городские округа Ростовской области, г Ростов-на-Дону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020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Приветственное слово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6"/>
            <a:ext cx="1058736" cy="678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F30C1-D3A1-4DB8-9A50-B5FDD795EA38}"/>
              </a:ext>
            </a:extLst>
          </p:cNvPr>
          <p:cNvSpPr txBox="1"/>
          <p:nvPr/>
        </p:nvSpPr>
        <p:spPr>
          <a:xfrm>
            <a:off x="510639" y="425415"/>
            <a:ext cx="113266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Приветствуем Вас! АНО Донская ассоциация конфликтологов - это современное объединение конфликтологов, медиаторов и ученых, изучающих конфликтологию и конфликт-менеджмент.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Организация предлагает услуги по </a:t>
            </a:r>
            <a:r>
              <a:rPr lang="ru-RU" sz="2400" dirty="0" err="1">
                <a:solidFill>
                  <a:schemeClr val="bg1"/>
                </a:solidFill>
              </a:rPr>
              <a:t>конфликтологическому</a:t>
            </a:r>
            <a:r>
              <a:rPr lang="ru-RU" sz="2400" dirty="0">
                <a:solidFill>
                  <a:schemeClr val="bg1"/>
                </a:solidFill>
              </a:rPr>
              <a:t> консультированию, медиации, обучению в сфере конфликтологии и медиации.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К основным направлениям деятельности организации относятся содействие повышению уровня исследований, образования и преподавания в области науки о конфликтологии, разработка, проектирование и реализация деятельности по профилактике правонарушений и </a:t>
            </a:r>
            <a:r>
              <a:rPr lang="ru-RU" sz="2400" dirty="0" err="1">
                <a:solidFill>
                  <a:schemeClr val="bg1"/>
                </a:solidFill>
              </a:rPr>
              <a:t>конфликтогенного</a:t>
            </a:r>
            <a:r>
              <a:rPr lang="ru-RU" sz="2400" dirty="0">
                <a:solidFill>
                  <a:schemeClr val="bg1"/>
                </a:solidFill>
              </a:rPr>
              <a:t> поведения, экстремизма и терроризма в общеобразовательных и учреждениях высшего образования, молодежной среде и обществе в целом, укрепление межнациональных, межэтнических и межконфессиональных отношений, содействие профилактике экстремизма и ксенофобии.</a:t>
            </a:r>
          </a:p>
        </p:txBody>
      </p:sp>
    </p:spTree>
    <p:extLst>
      <p:ext uri="{BB962C8B-B14F-4D97-AF65-F5344CB8AC3E}">
        <p14:creationId xmlns:p14="http://schemas.microsoft.com/office/powerpoint/2010/main" val="4248154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FA480D-2587-48C3-BA76-6C99BAEEF680}"/>
              </a:ext>
            </a:extLst>
          </p:cNvPr>
          <p:cNvSpPr/>
          <p:nvPr/>
        </p:nvSpPr>
        <p:spPr>
          <a:xfrm>
            <a:off x="534390" y="486889"/>
            <a:ext cx="11531138" cy="1481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Об организации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F30C1-D3A1-4DB8-9A50-B5FDD795EA38}"/>
              </a:ext>
            </a:extLst>
          </p:cNvPr>
          <p:cNvSpPr txBox="1"/>
          <p:nvPr/>
        </p:nvSpPr>
        <p:spPr>
          <a:xfrm>
            <a:off x="490624" y="265929"/>
            <a:ext cx="1170137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>
              <a:solidFill>
                <a:schemeClr val="bg1"/>
              </a:solidFill>
            </a:endParaRPr>
          </a:p>
          <a:p>
            <a:pPr algn="just"/>
            <a:r>
              <a:rPr lang="ru-RU" sz="1600" dirty="0"/>
              <a:t>АНО «Донская ассоциация конфликтологов» была зарегистрирована 6 мая 2020 года.</a:t>
            </a:r>
          </a:p>
          <a:p>
            <a:pPr algn="just"/>
            <a:r>
              <a:rPr lang="ru-RU" sz="1600" dirty="0"/>
              <a:t>Ассоциация создана в целях представления и защиты общих,</a:t>
            </a:r>
          </a:p>
          <a:p>
            <a:pPr algn="just"/>
            <a:r>
              <a:rPr lang="ru-RU" sz="1600" dirty="0"/>
              <a:t>в том числе профессиональных интересов конфликтологов, являющихся членами Ассоциации, объединенных для концентрации профессиональных компетенций и создания экономических и социальных условий для развития конфликтологии как науки, реализации результатов научно-исследовательской деятельности в современном обществе, а также с целью содействия в решении социальных проблем и развития гражданского общества.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Донская ассоциация конфликтологов предлагает услуги по: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теоретическим и прикладным исследованиям социальных конфликтов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 различной природы, а также методов их урегулирования и разрешения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- </a:t>
            </a:r>
            <a:r>
              <a:rPr lang="ru-RU" sz="1600" dirty="0" err="1">
                <a:solidFill>
                  <a:schemeClr val="bg1"/>
                </a:solidFill>
              </a:rPr>
              <a:t>конфликтологическому</a:t>
            </a:r>
            <a:r>
              <a:rPr lang="ru-RU" sz="1600" dirty="0">
                <a:solidFill>
                  <a:schemeClr val="bg1"/>
                </a:solidFill>
              </a:rPr>
              <a:t> сопровождению и консультированию организаций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- медиации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- обучению в сфере конфликтологии и медиации.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проведению </a:t>
            </a:r>
            <a:r>
              <a:rPr lang="ru-RU" sz="1600" dirty="0" err="1">
                <a:solidFill>
                  <a:schemeClr val="bg1"/>
                </a:solidFill>
              </a:rPr>
              <a:t>конфликтологических</a:t>
            </a:r>
            <a:r>
              <a:rPr lang="ru-RU" sz="1600" dirty="0">
                <a:solidFill>
                  <a:schemeClr val="bg1"/>
                </a:solidFill>
              </a:rPr>
              <a:t> тренингов, игр и интерактивных занятий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ru-RU" sz="1600" dirty="0"/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                                 Виды деятельности ОКВЭД-2</a:t>
            </a:r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marL="285750" indent="-285750" algn="just">
              <a:buFontTx/>
              <a:buChar char="-"/>
            </a:pPr>
            <a:r>
              <a:rPr lang="ru-RU" sz="1600" dirty="0"/>
              <a:t>                            </a:t>
            </a:r>
            <a:r>
              <a:rPr lang="ru-RU" sz="1600" dirty="0">
                <a:solidFill>
                  <a:schemeClr val="bg1"/>
                </a:solidFill>
              </a:rPr>
              <a:t>70.22	Консультирование по вопросам коммерческой деятельности и управления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                            72.20	Научные исследования и разработки в области общественных и     гуманитарных наук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                            73.20	Исследование конъюнктуры рынка и изучение общественного мнения</a:t>
            </a:r>
          </a:p>
          <a:p>
            <a:pPr marL="285750" indent="-285750" algn="just">
              <a:buFontTx/>
              <a:buChar char="-"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E6A74C-E216-47E0-BE37-70D3B6824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748" y="1968434"/>
            <a:ext cx="4307576" cy="39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6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команда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8FB2A4-15EF-400D-ABAA-F6B51FEC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685" y="575470"/>
            <a:ext cx="2203788" cy="3085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354676" y="3660774"/>
            <a:ext cx="4733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Президент АНО «Донская ассоциация конфликтологов» - </a:t>
            </a:r>
            <a:r>
              <a:rPr lang="ru-RU" b="1" u="sng" dirty="0">
                <a:solidFill>
                  <a:schemeClr val="bg1"/>
                </a:solidFill>
              </a:rPr>
              <a:t>Мартиросян София </a:t>
            </a:r>
            <a:r>
              <a:rPr lang="ru-RU" b="1" u="sng" dirty="0" err="1">
                <a:solidFill>
                  <a:schemeClr val="bg1"/>
                </a:solidFill>
              </a:rPr>
              <a:t>Ашотовна</a:t>
            </a:r>
            <a:r>
              <a:rPr lang="ru-RU" dirty="0">
                <a:solidFill>
                  <a:schemeClr val="bg1"/>
                </a:solidFill>
              </a:rPr>
              <a:t>,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Кандидат философских наук, доцент кафедры Конфликтологии и национальной безопасности Института социологии и регионоведения Южного федерального университета</a:t>
            </a:r>
          </a:p>
          <a:p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6ECB0-C892-4155-B5B2-9DF01DACF3D8}"/>
              </a:ext>
            </a:extLst>
          </p:cNvPr>
          <p:cNvSpPr txBox="1"/>
          <p:nvPr/>
        </p:nvSpPr>
        <p:spPr>
          <a:xfrm>
            <a:off x="6925742" y="3660774"/>
            <a:ext cx="4155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Учредитель АНО «Донская ассоциация конфликтологов» </a:t>
            </a:r>
            <a:r>
              <a:rPr lang="ru-RU" b="1" u="sng" dirty="0">
                <a:solidFill>
                  <a:schemeClr val="bg1"/>
                </a:solidFill>
              </a:rPr>
              <a:t>- Коновалов Валерий Николаевич,</a:t>
            </a:r>
          </a:p>
          <a:p>
            <a:r>
              <a:rPr lang="ru-RU" dirty="0">
                <a:solidFill>
                  <a:schemeClr val="bg1"/>
                </a:solidFill>
              </a:rPr>
              <a:t>Доктор философских наук, профессор кафедры Конфликтологии и национальной безопасности Института социологии и регионоведения Южного федерального университета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FB0826-393A-4DD0-82FF-6DD4BBBDE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742" y="575825"/>
            <a:ext cx="3383573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команда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354676" y="3660774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014E74-CA28-416E-AE3D-808FB265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629" y="659180"/>
            <a:ext cx="3195246" cy="3001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6ECB0-C892-4155-B5B2-9DF01DACF3D8}"/>
              </a:ext>
            </a:extLst>
          </p:cNvPr>
          <p:cNvSpPr txBox="1"/>
          <p:nvPr/>
        </p:nvSpPr>
        <p:spPr>
          <a:xfrm>
            <a:off x="1388629" y="3811463"/>
            <a:ext cx="33615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Эксперт-преподаватель - </a:t>
            </a:r>
            <a:r>
              <a:rPr lang="ru-RU" b="1" u="sng" dirty="0">
                <a:solidFill>
                  <a:schemeClr val="bg1"/>
                </a:solidFill>
              </a:rPr>
              <a:t>Овруцкая Гульнора Каримовна,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Кандидат политических наук, доцент кафедры Конфликтологии и национальной безопасности Института социологии и регионоведения Южного федерального университета</a:t>
            </a:r>
          </a:p>
          <a:p>
            <a:endParaRPr lang="ru-RU" b="1" u="sng" dirty="0"/>
          </a:p>
          <a:p>
            <a:endParaRPr lang="ru-RU" b="1" u="sng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2058AA-26F9-40FC-8257-75E1C6584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058" y="659180"/>
            <a:ext cx="2995115" cy="3005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FD7B25-2399-4F2A-843D-3910F5CF5834}"/>
              </a:ext>
            </a:extLst>
          </p:cNvPr>
          <p:cNvSpPr txBox="1"/>
          <p:nvPr/>
        </p:nvSpPr>
        <p:spPr>
          <a:xfrm>
            <a:off x="6965058" y="3811463"/>
            <a:ext cx="3437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Эксперт-преподаватель  - </a:t>
            </a:r>
            <a:r>
              <a:rPr lang="ru-RU" b="1" u="sng" dirty="0">
                <a:solidFill>
                  <a:schemeClr val="bg1"/>
                </a:solidFill>
              </a:rPr>
              <a:t>Турова </a:t>
            </a:r>
          </a:p>
          <a:p>
            <a:r>
              <a:rPr lang="ru-RU" b="1" u="sng" dirty="0">
                <a:solidFill>
                  <a:schemeClr val="bg1"/>
                </a:solidFill>
              </a:rPr>
              <a:t>Анна Сергеевна</a:t>
            </a:r>
            <a:r>
              <a:rPr lang="ru-RU" dirty="0">
                <a:solidFill>
                  <a:schemeClr val="bg1"/>
                </a:solidFill>
              </a:rPr>
              <a:t>, </a:t>
            </a:r>
          </a:p>
          <a:p>
            <a:r>
              <a:rPr lang="ru-RU" dirty="0">
                <a:solidFill>
                  <a:schemeClr val="bg1"/>
                </a:solidFill>
              </a:rPr>
              <a:t>Заместитель регионального руководителя ФККБЭКТ по социальной и молодежной политике в г. </a:t>
            </a:r>
            <a:r>
              <a:rPr lang="ru-RU" dirty="0" err="1">
                <a:solidFill>
                  <a:schemeClr val="bg1"/>
                </a:solidFill>
              </a:rPr>
              <a:t>Ростове</a:t>
            </a:r>
            <a:r>
              <a:rPr lang="ru-RU" dirty="0">
                <a:solidFill>
                  <a:schemeClr val="bg1"/>
                </a:solidFill>
              </a:rPr>
              <a:t>-на-Дону и Ростовской области, г. Азов</a:t>
            </a:r>
          </a:p>
        </p:txBody>
      </p:sp>
    </p:spTree>
    <p:extLst>
      <p:ext uri="{BB962C8B-B14F-4D97-AF65-F5344CB8AC3E}">
        <p14:creationId xmlns:p14="http://schemas.microsoft.com/office/powerpoint/2010/main" val="760417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команда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6ECB0-C892-4155-B5B2-9DF01DACF3D8}"/>
              </a:ext>
            </a:extLst>
          </p:cNvPr>
          <p:cNvSpPr txBox="1"/>
          <p:nvPr/>
        </p:nvSpPr>
        <p:spPr>
          <a:xfrm>
            <a:off x="1378528" y="3788366"/>
            <a:ext cx="35388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Эксперт-преподаватель – </a:t>
            </a:r>
            <a:r>
              <a:rPr lang="ru-RU" b="1" u="sng" dirty="0">
                <a:solidFill>
                  <a:schemeClr val="bg1"/>
                </a:solidFill>
              </a:rPr>
              <a:t>Бурмистров Никита Николаевич,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Преподаватель Факультета бизнеса «Капитаны» и Кафедры конфликтологии и национальной безопасности Института социологии и регионоведения Южного федерального университета</a:t>
            </a:r>
          </a:p>
          <a:p>
            <a:endParaRPr lang="ru-RU" b="1" u="sng" dirty="0"/>
          </a:p>
          <a:p>
            <a:endParaRPr lang="ru-RU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FD7B25-2399-4F2A-843D-3910F5CF5834}"/>
              </a:ext>
            </a:extLst>
          </p:cNvPr>
          <p:cNvSpPr txBox="1"/>
          <p:nvPr/>
        </p:nvSpPr>
        <p:spPr>
          <a:xfrm>
            <a:off x="6609175" y="3788366"/>
            <a:ext cx="4358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Специалист по информационному сопровождению  - </a:t>
            </a:r>
            <a:r>
              <a:rPr lang="ru-RU" b="1" u="sng" dirty="0">
                <a:solidFill>
                  <a:schemeClr val="bg1"/>
                </a:solidFill>
              </a:rPr>
              <a:t>Голубева Дарья Андреевна</a:t>
            </a:r>
            <a:r>
              <a:rPr lang="ru-RU" dirty="0">
                <a:solidFill>
                  <a:schemeClr val="bg1"/>
                </a:solidFill>
              </a:rPr>
              <a:t>, </a:t>
            </a:r>
          </a:p>
          <a:p>
            <a:r>
              <a:rPr lang="ru-RU" dirty="0">
                <a:solidFill>
                  <a:schemeClr val="bg1"/>
                </a:solidFill>
              </a:rPr>
              <a:t>Специалист по учебно-методической работе Кафедры конфликтологии и национальной безопасности Института социологии и регионоведения Южного федерального университета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ED73B6-7937-4ECB-9EC8-EC33950E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36" y="592118"/>
            <a:ext cx="2639486" cy="31393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F65D92-13DA-40E5-ACE2-F13450361D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08" r="15426" b="24606"/>
          <a:stretch/>
        </p:blipFill>
        <p:spPr>
          <a:xfrm>
            <a:off x="6609175" y="592119"/>
            <a:ext cx="3071547" cy="31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8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деятельность в 2024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953F-0DC4-4F86-8574-6CDB9303948A}"/>
              </a:ext>
            </a:extLst>
          </p:cNvPr>
          <p:cNvSpPr txBox="1"/>
          <p:nvPr/>
        </p:nvSpPr>
        <p:spPr>
          <a:xfrm>
            <a:off x="176299" y="700643"/>
            <a:ext cx="120157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Проект "Школа конфликтологии ПРО#КОНФЛИКТ" при поддержке Фонда президентских грантов</a:t>
            </a:r>
          </a:p>
          <a:p>
            <a:r>
              <a:rPr lang="ru-RU" dirty="0"/>
              <a:t>01.08.2023 – 30.06.2024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Проект направлен на формирование </a:t>
            </a:r>
            <a:r>
              <a:rPr lang="ru-RU" dirty="0" err="1">
                <a:solidFill>
                  <a:schemeClr val="bg1"/>
                </a:solidFill>
              </a:rPr>
              <a:t>конфликтологических</a:t>
            </a:r>
            <a:r>
              <a:rPr lang="ru-RU" dirty="0">
                <a:solidFill>
                  <a:schemeClr val="bg1"/>
                </a:solidFill>
              </a:rPr>
              <a:t> компетенций у обучающихся учреждений среднего профессионального образования (далее - СПО) г. Ростова-на-Дону. Подготовлено не менее 20 волонтеров для проведения 18 деловых игр по принципу равный-равному, сотрудниками проекта проведены 18 тренингов. Обучено не менее 150 обучающихся 6-ти учреждений СПО г. Ростова-на-Дону. Для каждого СПО проведена итоговая игра для закрепления полученных знаний и навыков и формированию команды для участия в финальной большой </a:t>
            </a:r>
            <a:r>
              <a:rPr lang="ru-RU" dirty="0" err="1">
                <a:solidFill>
                  <a:schemeClr val="bg1"/>
                </a:solidFill>
              </a:rPr>
              <a:t>конфликтологической</a:t>
            </a:r>
            <a:r>
              <a:rPr lang="ru-RU" dirty="0">
                <a:solidFill>
                  <a:schemeClr val="bg1"/>
                </a:solidFill>
              </a:rPr>
              <a:t> игре. </a:t>
            </a: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06CBA6-7C3B-4685-BEE1-505758426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60" y="3127395"/>
            <a:ext cx="5122689" cy="3429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318713-A39B-47DF-9AA3-82EBBF485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128" y="2857890"/>
            <a:ext cx="4837216" cy="36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2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563A72-28F0-46E8-929F-83E443FF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6" y="122150"/>
            <a:ext cx="11531138" cy="5048365"/>
          </a:xfrm>
        </p:spPr>
        <p:txBody>
          <a:bodyPr>
            <a:normAutofit/>
          </a:bodyPr>
          <a:lstStyle/>
          <a:p>
            <a:r>
              <a:rPr lang="ru-RU" dirty="0"/>
              <a:t>Наша деятельность в 2024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C1D8D-0E39-425D-AFF4-68B4321B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" y="6057725"/>
            <a:ext cx="1058736" cy="67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27089-CF47-4E86-A8AD-8263DE45F679}"/>
              </a:ext>
            </a:extLst>
          </p:cNvPr>
          <p:cNvSpPr txBox="1"/>
          <p:nvPr/>
        </p:nvSpPr>
        <p:spPr>
          <a:xfrm>
            <a:off x="449679" y="3919449"/>
            <a:ext cx="47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953F-0DC4-4F86-8574-6CDB9303948A}"/>
              </a:ext>
            </a:extLst>
          </p:cNvPr>
          <p:cNvSpPr txBox="1"/>
          <p:nvPr/>
        </p:nvSpPr>
        <p:spPr>
          <a:xfrm>
            <a:off x="176299" y="700643"/>
            <a:ext cx="11865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Проект "Школа конфликтологии ПРО#КОНФЛИКТ" при поддержке Фонда президентских грантов</a:t>
            </a:r>
          </a:p>
          <a:p>
            <a:r>
              <a:rPr lang="ru-RU" dirty="0"/>
              <a:t>01.08.2023 – 30.06.2024</a:t>
            </a:r>
          </a:p>
          <a:p>
            <a:endParaRPr lang="ru-RU" dirty="0"/>
          </a:p>
          <a:p>
            <a:pPr algn="just"/>
            <a:r>
              <a:rPr lang="ru-RU" dirty="0">
                <a:solidFill>
                  <a:schemeClr val="bg1"/>
                </a:solidFill>
              </a:rPr>
              <a:t>Проведено </a:t>
            </a:r>
            <a:r>
              <a:rPr lang="ru-RU" dirty="0" err="1">
                <a:solidFill>
                  <a:schemeClr val="bg1"/>
                </a:solidFill>
              </a:rPr>
              <a:t>конфликтологическое</a:t>
            </a:r>
            <a:r>
              <a:rPr lang="ru-RU" dirty="0">
                <a:solidFill>
                  <a:schemeClr val="bg1"/>
                </a:solidFill>
              </a:rPr>
              <a:t> консультирование преподавателей, психологов и обучающихся в онлайн и офлайн режиме, проведены не менее 70 консультаций. Промежуточные итоги подведены на методическом семинаре для преподавателей и психологов СПО г. Ростова-на-Дону, на котором </a:t>
            </a:r>
            <a:r>
              <a:rPr lang="ru-RU" dirty="0" err="1">
                <a:solidFill>
                  <a:schemeClr val="bg1"/>
                </a:solidFill>
              </a:rPr>
              <a:t>презентированы</a:t>
            </a:r>
            <a:r>
              <a:rPr lang="ru-RU" dirty="0">
                <a:solidFill>
                  <a:schemeClr val="bg1"/>
                </a:solidFill>
              </a:rPr>
              <a:t> лучшие практики работы с учащимися СПО, реальный опыт и рекомендации участников проекта по профилактике деструктивных явлений в молодежной среде. Финалом проекта стала большая </a:t>
            </a:r>
            <a:r>
              <a:rPr lang="ru-RU" dirty="0" err="1">
                <a:solidFill>
                  <a:schemeClr val="bg1"/>
                </a:solidFill>
              </a:rPr>
              <a:t>конфликтологическая</a:t>
            </a:r>
            <a:r>
              <a:rPr lang="ru-RU" dirty="0">
                <a:solidFill>
                  <a:schemeClr val="bg1"/>
                </a:solidFill>
              </a:rPr>
              <a:t> игра, при участии не менее 50 человек, которые продемонстрируют сформированные по итогам проекта </a:t>
            </a:r>
            <a:r>
              <a:rPr lang="ru-RU" dirty="0" err="1">
                <a:solidFill>
                  <a:schemeClr val="bg1"/>
                </a:solidFill>
              </a:rPr>
              <a:t>конфликтологические</a:t>
            </a:r>
            <a:r>
              <a:rPr lang="ru-RU" dirty="0">
                <a:solidFill>
                  <a:schemeClr val="bg1"/>
                </a:solidFill>
              </a:rPr>
              <a:t> компетенции.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F0E8CB-8005-47C8-AC98-AD472CB05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71" y="3266929"/>
            <a:ext cx="4385953" cy="32894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FA6CDB-0E98-474F-949A-A0EA55308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814" y="3285966"/>
            <a:ext cx="2286000" cy="304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EE0D34-3726-4263-BC29-2756FF4CC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822" y="3515098"/>
            <a:ext cx="3758491" cy="28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99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1581</Words>
  <Application>Microsoft Office PowerPoint</Application>
  <PresentationFormat>Широкоэкранный</PresentationFormat>
  <Paragraphs>178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ДОНСКАЯ АССОЦИАЦИЯ КОНФЛИКТОЛОГОВ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ДОНСКАЯ АССОЦИАЦИЯ КОНФЛИКТОЛОГОВ</dc:title>
  <dc:creator>Голубева Дарья Андреевна</dc:creator>
  <cp:lastModifiedBy>Голубева Дарья Андреевна</cp:lastModifiedBy>
  <cp:revision>28</cp:revision>
  <dcterms:created xsi:type="dcterms:W3CDTF">2024-10-17T11:46:54Z</dcterms:created>
  <dcterms:modified xsi:type="dcterms:W3CDTF">2024-10-21T13:28:28Z</dcterms:modified>
</cp:coreProperties>
</file>